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308" r:id="rId2"/>
    <p:sldId id="300" r:id="rId3"/>
    <p:sldId id="266" r:id="rId4"/>
    <p:sldId id="306" r:id="rId5"/>
    <p:sldId id="261" r:id="rId6"/>
    <p:sldId id="265" r:id="rId7"/>
    <p:sldId id="264" r:id="rId8"/>
    <p:sldId id="259" r:id="rId9"/>
    <p:sldId id="307" r:id="rId10"/>
    <p:sldId id="305" r:id="rId11"/>
    <p:sldId id="271" r:id="rId12"/>
    <p:sldId id="309" r:id="rId13"/>
    <p:sldId id="302" r:id="rId14"/>
    <p:sldId id="303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Krona One" panose="020B0604020202020204" charset="0"/>
      <p:regular r:id="rId18"/>
    </p:embeddedFont>
    <p:embeddedFont>
      <p:font typeface="Nunito Light" pitchFamily="2" charset="0"/>
      <p:regular r:id="rId19"/>
      <p:italic r:id="rId20"/>
    </p:embeddedFont>
    <p:embeddedFont>
      <p:font typeface="PT Sans" panose="020B05030202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D009D-0A80-485D-81D0-24A2A1D793A7}" v="105" dt="2023-09-21T09:15:50.278"/>
    <p1510:client id="{F3E3D0FD-A4C9-4FD2-A6FA-1C7A65080FD3}" v="1" dt="2023-09-21T10:00:16.116"/>
  </p1510:revLst>
</p1510:revInfo>
</file>

<file path=ppt/tableStyles.xml><?xml version="1.0" encoding="utf-8"?>
<a:tblStyleLst xmlns:a="http://schemas.openxmlformats.org/drawingml/2006/main" def="{D54CAC57-13B3-48CE-8CFB-B013F3D3D6BB}">
  <a:tblStyle styleId="{D54CAC57-13B3-48CE-8CFB-B013F3D3D6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1B9403-896A-4A90-9B24-E902D92095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8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jood Alghamdi" userId="4982c1f93e4d3309" providerId="LiveId" clId="{81AD009D-0A80-485D-81D0-24A2A1D793A7}"/>
    <pc:docChg chg="undo redo custSel addSld delSld modSld sldOrd delMainMaster">
      <pc:chgData name="Wojood Alghamdi" userId="4982c1f93e4d3309" providerId="LiveId" clId="{81AD009D-0A80-485D-81D0-24A2A1D793A7}" dt="2023-09-21T09:52:48.661" v="2186"/>
      <pc:docMkLst>
        <pc:docMk/>
      </pc:docMkLst>
      <pc:sldChg chg="addSp delSp modSp del mod">
        <pc:chgData name="Wojood Alghamdi" userId="4982c1f93e4d3309" providerId="LiveId" clId="{81AD009D-0A80-485D-81D0-24A2A1D793A7}" dt="2023-09-19T08:17:56.395" v="1279" actId="47"/>
        <pc:sldMkLst>
          <pc:docMk/>
          <pc:sldMk cId="0" sldId="256"/>
        </pc:sldMkLst>
        <pc:spChg chg="mod">
          <ac:chgData name="Wojood Alghamdi" userId="4982c1f93e4d3309" providerId="LiveId" clId="{81AD009D-0A80-485D-81D0-24A2A1D793A7}" dt="2023-09-19T07:50:07.262" v="995" actId="255"/>
          <ac:spMkLst>
            <pc:docMk/>
            <pc:sldMk cId="0" sldId="256"/>
            <ac:spMk id="663" creationId="{00000000-0000-0000-0000-000000000000}"/>
          </ac:spMkLst>
        </pc:spChg>
        <pc:spChg chg="mod">
          <ac:chgData name="Wojood Alghamdi" userId="4982c1f93e4d3309" providerId="LiveId" clId="{81AD009D-0A80-485D-81D0-24A2A1D793A7}" dt="2023-09-19T07:38:24.072" v="913" actId="20577"/>
          <ac:spMkLst>
            <pc:docMk/>
            <pc:sldMk cId="0" sldId="256"/>
            <ac:spMk id="664" creationId="{00000000-0000-0000-0000-000000000000}"/>
          </ac:spMkLst>
        </pc:spChg>
        <pc:spChg chg="mod">
          <ac:chgData name="Wojood Alghamdi" userId="4982c1f93e4d3309" providerId="LiveId" clId="{81AD009D-0A80-485D-81D0-24A2A1D793A7}" dt="2023-09-19T07:50:01.449" v="994" actId="1037"/>
          <ac:spMkLst>
            <pc:docMk/>
            <pc:sldMk cId="0" sldId="256"/>
            <ac:spMk id="665" creationId="{00000000-0000-0000-0000-000000000000}"/>
          </ac:spMkLst>
        </pc:spChg>
        <pc:spChg chg="mod">
          <ac:chgData name="Wojood Alghamdi" userId="4982c1f93e4d3309" providerId="LiveId" clId="{81AD009D-0A80-485D-81D0-24A2A1D793A7}" dt="2023-09-19T07:50:01.449" v="994" actId="1037"/>
          <ac:spMkLst>
            <pc:docMk/>
            <pc:sldMk cId="0" sldId="256"/>
            <ac:spMk id="666" creationId="{00000000-0000-0000-0000-000000000000}"/>
          </ac:spMkLst>
        </pc:spChg>
        <pc:spChg chg="mod">
          <ac:chgData name="Wojood Alghamdi" userId="4982c1f93e4d3309" providerId="LiveId" clId="{81AD009D-0A80-485D-81D0-24A2A1D793A7}" dt="2023-09-19T07:50:01.449" v="994" actId="1037"/>
          <ac:spMkLst>
            <pc:docMk/>
            <pc:sldMk cId="0" sldId="256"/>
            <ac:spMk id="667" creationId="{00000000-0000-0000-0000-000000000000}"/>
          </ac:spMkLst>
        </pc:spChg>
        <pc:grpChg chg="mod">
          <ac:chgData name="Wojood Alghamdi" userId="4982c1f93e4d3309" providerId="LiveId" clId="{81AD009D-0A80-485D-81D0-24A2A1D793A7}" dt="2023-09-19T07:50:01.449" v="994" actId="1037"/>
          <ac:grpSpMkLst>
            <pc:docMk/>
            <pc:sldMk cId="0" sldId="256"/>
            <ac:grpSpMk id="668" creationId="{00000000-0000-0000-0000-000000000000}"/>
          </ac:grpSpMkLst>
        </pc:grpChg>
        <pc:grpChg chg="mod">
          <ac:chgData name="Wojood Alghamdi" userId="4982c1f93e4d3309" providerId="LiveId" clId="{81AD009D-0A80-485D-81D0-24A2A1D793A7}" dt="2023-09-19T07:50:01.449" v="994" actId="1037"/>
          <ac:grpSpMkLst>
            <pc:docMk/>
            <pc:sldMk cId="0" sldId="256"/>
            <ac:grpSpMk id="671" creationId="{00000000-0000-0000-0000-000000000000}"/>
          </ac:grpSpMkLst>
        </pc:grpChg>
        <pc:picChg chg="add del mod">
          <ac:chgData name="Wojood Alghamdi" userId="4982c1f93e4d3309" providerId="LiveId" clId="{81AD009D-0A80-485D-81D0-24A2A1D793A7}" dt="2023-09-18T10:58:54.544" v="843" actId="14100"/>
          <ac:picMkLst>
            <pc:docMk/>
            <pc:sldMk cId="0" sldId="256"/>
            <ac:picMk id="3" creationId="{DBB9E2C6-113A-2AFE-A74C-9AAC829D4AF0}"/>
          </ac:picMkLst>
        </pc:picChg>
        <pc:picChg chg="add mod">
          <ac:chgData name="Wojood Alghamdi" userId="4982c1f93e4d3309" providerId="LiveId" clId="{81AD009D-0A80-485D-81D0-24A2A1D793A7}" dt="2023-09-18T10:58:19.510" v="840" actId="14100"/>
          <ac:picMkLst>
            <pc:docMk/>
            <pc:sldMk cId="0" sldId="256"/>
            <ac:picMk id="5" creationId="{4CA33640-5B01-614B-C3CF-249E7ED26FF3}"/>
          </ac:picMkLst>
        </pc:picChg>
        <pc:picChg chg="add del mod">
          <ac:chgData name="Wojood Alghamdi" userId="4982c1f93e4d3309" providerId="LiveId" clId="{81AD009D-0A80-485D-81D0-24A2A1D793A7}" dt="2023-09-18T10:57:34.074" v="825" actId="478"/>
          <ac:picMkLst>
            <pc:docMk/>
            <pc:sldMk cId="0" sldId="256"/>
            <ac:picMk id="7" creationId="{F7798D43-7F91-1C51-A4BB-1A75BAABEF93}"/>
          </ac:picMkLst>
        </pc:picChg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57"/>
        </pc:sldMkLst>
      </pc:sldChg>
      <pc:sldChg chg="del ord">
        <pc:chgData name="Wojood Alghamdi" userId="4982c1f93e4d3309" providerId="LiveId" clId="{81AD009D-0A80-485D-81D0-24A2A1D793A7}" dt="2023-09-21T08:29:26.499" v="2148" actId="47"/>
        <pc:sldMkLst>
          <pc:docMk/>
          <pc:sldMk cId="0" sldId="258"/>
        </pc:sldMkLst>
      </pc:sldChg>
      <pc:sldChg chg="addSp delSp modSp mod ord">
        <pc:chgData name="Wojood Alghamdi" userId="4982c1f93e4d3309" providerId="LiveId" clId="{81AD009D-0A80-485D-81D0-24A2A1D793A7}" dt="2023-09-21T07:28:14.995" v="2129"/>
        <pc:sldMkLst>
          <pc:docMk/>
          <pc:sldMk cId="0" sldId="259"/>
        </pc:sldMkLst>
        <pc:spChg chg="mod">
          <ac:chgData name="Wojood Alghamdi" userId="4982c1f93e4d3309" providerId="LiveId" clId="{81AD009D-0A80-485D-81D0-24A2A1D793A7}" dt="2023-09-20T10:20:47.386" v="1710" actId="20577"/>
          <ac:spMkLst>
            <pc:docMk/>
            <pc:sldMk cId="0" sldId="259"/>
            <ac:spMk id="733" creationId="{00000000-0000-0000-0000-000000000000}"/>
          </ac:spMkLst>
        </pc:spChg>
        <pc:spChg chg="mod">
          <ac:chgData name="Wojood Alghamdi" userId="4982c1f93e4d3309" providerId="LiveId" clId="{81AD009D-0A80-485D-81D0-24A2A1D793A7}" dt="2023-09-20T10:20:59.544" v="1725" actId="20577"/>
          <ac:spMkLst>
            <pc:docMk/>
            <pc:sldMk cId="0" sldId="259"/>
            <ac:spMk id="734" creationId="{00000000-0000-0000-0000-000000000000}"/>
          </ac:spMkLst>
        </pc:spChg>
        <pc:picChg chg="add mod">
          <ac:chgData name="Wojood Alghamdi" userId="4982c1f93e4d3309" providerId="LiveId" clId="{81AD009D-0A80-485D-81D0-24A2A1D793A7}" dt="2023-09-21T07:28:14.995" v="2129"/>
          <ac:picMkLst>
            <pc:docMk/>
            <pc:sldMk cId="0" sldId="259"/>
            <ac:picMk id="2" creationId="{AD670A96-3B6E-CB5C-0B6F-51097EDDB463}"/>
          </ac:picMkLst>
        </pc:picChg>
        <pc:picChg chg="add mod">
          <ac:chgData name="Wojood Alghamdi" userId="4982c1f93e4d3309" providerId="LiveId" clId="{81AD009D-0A80-485D-81D0-24A2A1D793A7}" dt="2023-09-21T07:28:14.995" v="2129"/>
          <ac:picMkLst>
            <pc:docMk/>
            <pc:sldMk cId="0" sldId="259"/>
            <ac:picMk id="3" creationId="{C86EA053-8D82-6587-1D9A-3BD1BC53D561}"/>
          </ac:picMkLst>
        </pc:picChg>
        <pc:picChg chg="mod">
          <ac:chgData name="Wojood Alghamdi" userId="4982c1f93e4d3309" providerId="LiveId" clId="{81AD009D-0A80-485D-81D0-24A2A1D793A7}" dt="2023-09-20T10:13:29.021" v="1469" actId="14826"/>
          <ac:picMkLst>
            <pc:docMk/>
            <pc:sldMk cId="0" sldId="259"/>
            <ac:picMk id="732" creationId="{00000000-0000-0000-0000-000000000000}"/>
          </ac:picMkLst>
        </pc:picChg>
        <pc:picChg chg="add del">
          <ac:chgData name="Wojood Alghamdi" userId="4982c1f93e4d3309" providerId="LiveId" clId="{81AD009D-0A80-485D-81D0-24A2A1D793A7}" dt="2023-09-20T10:13:03.547" v="1458"/>
          <ac:picMkLst>
            <pc:docMk/>
            <pc:sldMk cId="0" sldId="259"/>
            <ac:picMk id="1026" creationId="{9340ACE8-257D-854F-8232-0B4EC857C728}"/>
          </ac:picMkLst>
        </pc:picChg>
        <pc:picChg chg="add del">
          <ac:chgData name="Wojood Alghamdi" userId="4982c1f93e4d3309" providerId="LiveId" clId="{81AD009D-0A80-485D-81D0-24A2A1D793A7}" dt="2023-09-20T10:13:21.393" v="1466"/>
          <ac:picMkLst>
            <pc:docMk/>
            <pc:sldMk cId="0" sldId="259"/>
            <ac:picMk id="1028" creationId="{4B509D47-39D7-7862-85BC-913A889DC02C}"/>
          </ac:picMkLst>
        </pc:picChg>
      </pc:sldChg>
      <pc:sldChg chg="addSp delSp modSp del mod ord">
        <pc:chgData name="Wojood Alghamdi" userId="4982c1f93e4d3309" providerId="LiveId" clId="{81AD009D-0A80-485D-81D0-24A2A1D793A7}" dt="2023-09-19T07:52:46.787" v="998" actId="47"/>
        <pc:sldMkLst>
          <pc:docMk/>
          <pc:sldMk cId="0" sldId="260"/>
        </pc:sldMkLst>
        <pc:spChg chg="add del mod">
          <ac:chgData name="Wojood Alghamdi" userId="4982c1f93e4d3309" providerId="LiveId" clId="{81AD009D-0A80-485D-81D0-24A2A1D793A7}" dt="2023-09-19T07:52:36.144" v="997" actId="478"/>
          <ac:spMkLst>
            <pc:docMk/>
            <pc:sldMk cId="0" sldId="260"/>
            <ac:spMk id="5" creationId="{732C32D3-C8F5-2679-0374-D29AF0E77717}"/>
          </ac:spMkLst>
        </pc:spChg>
        <pc:spChg chg="mod">
          <ac:chgData name="Wojood Alghamdi" userId="4982c1f93e4d3309" providerId="LiveId" clId="{81AD009D-0A80-485D-81D0-24A2A1D793A7}" dt="2023-09-18T09:40:19.457" v="31" actId="20577"/>
          <ac:spMkLst>
            <pc:docMk/>
            <pc:sldMk cId="0" sldId="260"/>
            <ac:spMk id="769" creationId="{00000000-0000-0000-0000-000000000000}"/>
          </ac:spMkLst>
        </pc:spChg>
        <pc:spChg chg="del">
          <ac:chgData name="Wojood Alghamdi" userId="4982c1f93e4d3309" providerId="LiveId" clId="{81AD009D-0A80-485D-81D0-24A2A1D793A7}" dt="2023-09-19T07:52:34.499" v="996" actId="478"/>
          <ac:spMkLst>
            <pc:docMk/>
            <pc:sldMk cId="0" sldId="260"/>
            <ac:spMk id="770" creationId="{00000000-0000-0000-0000-000000000000}"/>
          </ac:spMkLst>
        </pc:spChg>
        <pc:picChg chg="add mod">
          <ac:chgData name="Wojood Alghamdi" userId="4982c1f93e4d3309" providerId="LiveId" clId="{81AD009D-0A80-485D-81D0-24A2A1D793A7}" dt="2023-09-18T10:59:07.457" v="844"/>
          <ac:picMkLst>
            <pc:docMk/>
            <pc:sldMk cId="0" sldId="260"/>
            <ac:picMk id="2" creationId="{5C2B7A08-DED3-7054-6628-0A096CB627CD}"/>
          </ac:picMkLst>
        </pc:picChg>
        <pc:picChg chg="add mod">
          <ac:chgData name="Wojood Alghamdi" userId="4982c1f93e4d3309" providerId="LiveId" clId="{81AD009D-0A80-485D-81D0-24A2A1D793A7}" dt="2023-09-18T10:59:07.457" v="844"/>
          <ac:picMkLst>
            <pc:docMk/>
            <pc:sldMk cId="0" sldId="260"/>
            <ac:picMk id="3" creationId="{19E962A4-3587-4D6C-CD4B-5D3684EA8AE7}"/>
          </ac:picMkLst>
        </pc:picChg>
      </pc:sldChg>
      <pc:sldChg chg="addSp delSp modSp mod ord modNotes">
        <pc:chgData name="Wojood Alghamdi" userId="4982c1f93e4d3309" providerId="LiveId" clId="{81AD009D-0A80-485D-81D0-24A2A1D793A7}" dt="2023-09-21T07:34:29.869" v="2147"/>
        <pc:sldMkLst>
          <pc:docMk/>
          <pc:sldMk cId="0" sldId="261"/>
        </pc:sldMkLst>
        <pc:spChg chg="add del mod">
          <ac:chgData name="Wojood Alghamdi" userId="4982c1f93e4d3309" providerId="LiveId" clId="{81AD009D-0A80-485D-81D0-24A2A1D793A7}" dt="2023-09-18T09:57:28.186" v="174" actId="478"/>
          <ac:spMkLst>
            <pc:docMk/>
            <pc:sldMk cId="0" sldId="261"/>
            <ac:spMk id="3" creationId="{DE71E98B-8588-0853-FFCE-41B7C8CC7B2C}"/>
          </ac:spMkLst>
        </pc:spChg>
        <pc:spChg chg="add del mod">
          <ac:chgData name="Wojood Alghamdi" userId="4982c1f93e4d3309" providerId="LiveId" clId="{81AD009D-0A80-485D-81D0-24A2A1D793A7}" dt="2023-09-18T09:57:40.606" v="179" actId="478"/>
          <ac:spMkLst>
            <pc:docMk/>
            <pc:sldMk cId="0" sldId="261"/>
            <ac:spMk id="5" creationId="{356A11CF-34B2-CEE0-95DD-E5942A98AD87}"/>
          </ac:spMkLst>
        </pc:spChg>
        <pc:spChg chg="del">
          <ac:chgData name="Wojood Alghamdi" userId="4982c1f93e4d3309" providerId="LiveId" clId="{81AD009D-0A80-485D-81D0-24A2A1D793A7}" dt="2023-09-18T09:57:39.636" v="178" actId="478"/>
          <ac:spMkLst>
            <pc:docMk/>
            <pc:sldMk cId="0" sldId="261"/>
            <ac:spMk id="807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09:59:47.934" v="245" actId="1076"/>
          <ac:spMkLst>
            <pc:docMk/>
            <pc:sldMk cId="0" sldId="261"/>
            <ac:spMk id="808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03:38.497" v="251" actId="20577"/>
          <ac:spMkLst>
            <pc:docMk/>
            <pc:sldMk cId="0" sldId="261"/>
            <ac:spMk id="809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03:36.073" v="249" actId="20577"/>
          <ac:spMkLst>
            <pc:docMk/>
            <pc:sldMk cId="0" sldId="261"/>
            <ac:spMk id="810" creationId="{00000000-0000-0000-0000-000000000000}"/>
          </ac:spMkLst>
        </pc:spChg>
        <pc:spChg chg="del mod">
          <ac:chgData name="Wojood Alghamdi" userId="4982c1f93e4d3309" providerId="LiveId" clId="{81AD009D-0A80-485D-81D0-24A2A1D793A7}" dt="2023-09-18T09:57:26.775" v="173" actId="478"/>
          <ac:spMkLst>
            <pc:docMk/>
            <pc:sldMk cId="0" sldId="261"/>
            <ac:spMk id="811" creationId="{00000000-0000-0000-0000-000000000000}"/>
          </ac:spMkLst>
        </pc:spChg>
        <pc:picChg chg="add del mod">
          <ac:chgData name="Wojood Alghamdi" userId="4982c1f93e4d3309" providerId="LiveId" clId="{81AD009D-0A80-485D-81D0-24A2A1D793A7}" dt="2023-09-19T08:19:52.826" v="1293" actId="478"/>
          <ac:picMkLst>
            <pc:docMk/>
            <pc:sldMk cId="0" sldId="261"/>
            <ac:picMk id="2" creationId="{E1990BE7-4A58-B0D1-DD90-234A38DEE697}"/>
          </ac:picMkLst>
        </pc:picChg>
        <pc:picChg chg="add del mod">
          <ac:chgData name="Wojood Alghamdi" userId="4982c1f93e4d3309" providerId="LiveId" clId="{81AD009D-0A80-485D-81D0-24A2A1D793A7}" dt="2023-09-19T08:19:52.826" v="1293" actId="478"/>
          <ac:picMkLst>
            <pc:docMk/>
            <pc:sldMk cId="0" sldId="261"/>
            <ac:picMk id="3" creationId="{3D519009-A84F-4285-5AB0-5108C0577A68}"/>
          </ac:picMkLst>
        </pc:picChg>
        <pc:picChg chg="add mod">
          <ac:chgData name="Wojood Alghamdi" userId="4982c1f93e4d3309" providerId="LiveId" clId="{81AD009D-0A80-485D-81D0-24A2A1D793A7}" dt="2023-09-19T08:19:53.394" v="1294"/>
          <ac:picMkLst>
            <pc:docMk/>
            <pc:sldMk cId="0" sldId="261"/>
            <ac:picMk id="4" creationId="{9F0E9582-DD55-5F51-244A-55F8E8A51C6E}"/>
          </ac:picMkLst>
        </pc:picChg>
        <pc:picChg chg="add mod">
          <ac:chgData name="Wojood Alghamdi" userId="4982c1f93e4d3309" providerId="LiveId" clId="{81AD009D-0A80-485D-81D0-24A2A1D793A7}" dt="2023-09-19T08:19:53.394" v="1294"/>
          <ac:picMkLst>
            <pc:docMk/>
            <pc:sldMk cId="0" sldId="261"/>
            <ac:picMk id="5" creationId="{22A14196-3E56-6F68-2797-5336A6D99AF7}"/>
          </ac:picMkLst>
        </pc:picChg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62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63"/>
        </pc:sldMkLst>
      </pc:sldChg>
      <pc:sldChg chg="addSp delSp modSp mod ord">
        <pc:chgData name="Wojood Alghamdi" userId="4982c1f93e4d3309" providerId="LiveId" clId="{81AD009D-0A80-485D-81D0-24A2A1D793A7}" dt="2023-09-21T07:27:39.415" v="2128"/>
        <pc:sldMkLst>
          <pc:docMk/>
          <pc:sldMk cId="0" sldId="264"/>
        </pc:sldMkLst>
        <pc:spChg chg="add del mod">
          <ac:chgData name="Wojood Alghamdi" userId="4982c1f93e4d3309" providerId="LiveId" clId="{81AD009D-0A80-485D-81D0-24A2A1D793A7}" dt="2023-09-18T10:13:52.994" v="317" actId="478"/>
          <ac:spMkLst>
            <pc:docMk/>
            <pc:sldMk cId="0" sldId="264"/>
            <ac:spMk id="3" creationId="{A562D738-F111-1D18-A889-FAEC66F62327}"/>
          </ac:spMkLst>
        </pc:spChg>
        <pc:spChg chg="add del mod">
          <ac:chgData name="Wojood Alghamdi" userId="4982c1f93e4d3309" providerId="LiveId" clId="{81AD009D-0A80-485D-81D0-24A2A1D793A7}" dt="2023-09-18T10:14:53.032" v="327" actId="478"/>
          <ac:spMkLst>
            <pc:docMk/>
            <pc:sldMk cId="0" sldId="264"/>
            <ac:spMk id="5" creationId="{07A40904-F969-DCF7-A468-ED86BD1A511C}"/>
          </ac:spMkLst>
        </pc:spChg>
        <pc:spChg chg="add del mod">
          <ac:chgData name="Wojood Alghamdi" userId="4982c1f93e4d3309" providerId="LiveId" clId="{81AD009D-0A80-485D-81D0-24A2A1D793A7}" dt="2023-09-18T10:14:53.032" v="327" actId="478"/>
          <ac:spMkLst>
            <pc:docMk/>
            <pc:sldMk cId="0" sldId="264"/>
            <ac:spMk id="7" creationId="{DCF0D1EC-601B-D7BB-70F6-D1EBAA61FFF0}"/>
          </ac:spMkLst>
        </pc:spChg>
        <pc:spChg chg="add del mod">
          <ac:chgData name="Wojood Alghamdi" userId="4982c1f93e4d3309" providerId="LiveId" clId="{81AD009D-0A80-485D-81D0-24A2A1D793A7}" dt="2023-09-18T10:14:53.032" v="327" actId="478"/>
          <ac:spMkLst>
            <pc:docMk/>
            <pc:sldMk cId="0" sldId="264"/>
            <ac:spMk id="9" creationId="{77CD4540-F577-FDF3-0A2B-76FD21A79E19}"/>
          </ac:spMkLst>
        </pc:spChg>
        <pc:spChg chg="add del mod">
          <ac:chgData name="Wojood Alghamdi" userId="4982c1f93e4d3309" providerId="LiveId" clId="{81AD009D-0A80-485D-81D0-24A2A1D793A7}" dt="2023-09-18T10:14:53.032" v="327" actId="478"/>
          <ac:spMkLst>
            <pc:docMk/>
            <pc:sldMk cId="0" sldId="264"/>
            <ac:spMk id="11" creationId="{BBD18A9F-8D49-DC9A-02C8-26A4D27FA1AC}"/>
          </ac:spMkLst>
        </pc:spChg>
        <pc:spChg chg="add del mod">
          <ac:chgData name="Wojood Alghamdi" userId="4982c1f93e4d3309" providerId="LiveId" clId="{81AD009D-0A80-485D-81D0-24A2A1D793A7}" dt="2023-09-18T10:14:53.032" v="327" actId="478"/>
          <ac:spMkLst>
            <pc:docMk/>
            <pc:sldMk cId="0" sldId="264"/>
            <ac:spMk id="13" creationId="{3C4EEEC1-F2F8-96DB-8BBD-B01F67F48CFC}"/>
          </ac:spMkLst>
        </pc:spChg>
        <pc:spChg chg="add del mod">
          <ac:chgData name="Wojood Alghamdi" userId="4982c1f93e4d3309" providerId="LiveId" clId="{81AD009D-0A80-485D-81D0-24A2A1D793A7}" dt="2023-09-18T10:14:53.032" v="327" actId="478"/>
          <ac:spMkLst>
            <pc:docMk/>
            <pc:sldMk cId="0" sldId="264"/>
            <ac:spMk id="15" creationId="{8E2274BC-BAAF-8C20-9648-AF8E1E267D74}"/>
          </ac:spMkLst>
        </pc:spChg>
        <pc:spChg chg="add del mod">
          <ac:chgData name="Wojood Alghamdi" userId="4982c1f93e4d3309" providerId="LiveId" clId="{81AD009D-0A80-485D-81D0-24A2A1D793A7}" dt="2023-09-18T10:14:53.032" v="327" actId="478"/>
          <ac:spMkLst>
            <pc:docMk/>
            <pc:sldMk cId="0" sldId="264"/>
            <ac:spMk id="17" creationId="{8263C08B-5DB5-4E07-92BC-FD5706CB5BEC}"/>
          </ac:spMkLst>
        </pc:spChg>
        <pc:spChg chg="add del mod">
          <ac:chgData name="Wojood Alghamdi" userId="4982c1f93e4d3309" providerId="LiveId" clId="{81AD009D-0A80-485D-81D0-24A2A1D793A7}" dt="2023-09-18T10:14:53.032" v="327" actId="478"/>
          <ac:spMkLst>
            <pc:docMk/>
            <pc:sldMk cId="0" sldId="264"/>
            <ac:spMk id="19" creationId="{A8A92C5C-2EAA-294B-9F89-A54D06036FCE}"/>
          </ac:spMkLst>
        </pc:spChg>
        <pc:spChg chg="add mod">
          <ac:chgData name="Wojood Alghamdi" userId="4982c1f93e4d3309" providerId="LiveId" clId="{81AD009D-0A80-485D-81D0-24A2A1D793A7}" dt="2023-09-19T07:53:16.682" v="1001" actId="14100"/>
          <ac:spMkLst>
            <pc:docMk/>
            <pc:sldMk cId="0" sldId="264"/>
            <ac:spMk id="20" creationId="{F32E08D7-8F29-10BC-0270-6C24EF8FBD88}"/>
          </ac:spMkLst>
        </pc:spChg>
        <pc:spChg chg="add mod">
          <ac:chgData name="Wojood Alghamdi" userId="4982c1f93e4d3309" providerId="LiveId" clId="{81AD009D-0A80-485D-81D0-24A2A1D793A7}" dt="2023-09-18T10:15:48.511" v="345"/>
          <ac:spMkLst>
            <pc:docMk/>
            <pc:sldMk cId="0" sldId="264"/>
            <ac:spMk id="21" creationId="{A91EAA61-ACE8-64DC-AFCA-339C86F25C83}"/>
          </ac:spMkLst>
        </pc:spChg>
        <pc:spChg chg="add mod">
          <ac:chgData name="Wojood Alghamdi" userId="4982c1f93e4d3309" providerId="LiveId" clId="{81AD009D-0A80-485D-81D0-24A2A1D793A7}" dt="2023-09-19T07:53:12.736" v="1000" actId="14100"/>
          <ac:spMkLst>
            <pc:docMk/>
            <pc:sldMk cId="0" sldId="264"/>
            <ac:spMk id="22" creationId="{C0BA6EE9-A662-F33C-C052-98F4159511CA}"/>
          </ac:spMkLst>
        </pc:spChg>
        <pc:spChg chg="add mod">
          <ac:chgData name="Wojood Alghamdi" userId="4982c1f93e4d3309" providerId="LiveId" clId="{81AD009D-0A80-485D-81D0-24A2A1D793A7}" dt="2023-09-18T10:16:13.514" v="357" actId="1076"/>
          <ac:spMkLst>
            <pc:docMk/>
            <pc:sldMk cId="0" sldId="264"/>
            <ac:spMk id="23" creationId="{99104EF7-3617-F513-B9A3-E9953932E5AC}"/>
          </ac:spMkLst>
        </pc:spChg>
        <pc:spChg chg="add del mod">
          <ac:chgData name="Wojood Alghamdi" userId="4982c1f93e4d3309" providerId="LiveId" clId="{81AD009D-0A80-485D-81D0-24A2A1D793A7}" dt="2023-09-18T10:16:41.074" v="375" actId="478"/>
          <ac:spMkLst>
            <pc:docMk/>
            <pc:sldMk cId="0" sldId="264"/>
            <ac:spMk id="25" creationId="{8EC4C2C0-C728-59F4-ACBB-396994F63FCA}"/>
          </ac:spMkLst>
        </pc:spChg>
        <pc:spChg chg="add del mod">
          <ac:chgData name="Wojood Alghamdi" userId="4982c1f93e4d3309" providerId="LiveId" clId="{81AD009D-0A80-485D-81D0-24A2A1D793A7}" dt="2023-09-18T10:16:41.074" v="375" actId="478"/>
          <ac:spMkLst>
            <pc:docMk/>
            <pc:sldMk cId="0" sldId="264"/>
            <ac:spMk id="27" creationId="{E2485C4F-A648-76F9-A2B7-FE839CA3664A}"/>
          </ac:spMkLst>
        </pc:spChg>
        <pc:spChg chg="add del mod">
          <ac:chgData name="Wojood Alghamdi" userId="4982c1f93e4d3309" providerId="LiveId" clId="{81AD009D-0A80-485D-81D0-24A2A1D793A7}" dt="2023-09-18T10:16:36.941" v="374" actId="478"/>
          <ac:spMkLst>
            <pc:docMk/>
            <pc:sldMk cId="0" sldId="264"/>
            <ac:spMk id="29" creationId="{EDC9C429-03FC-9559-AD1C-D905EB4F17C6}"/>
          </ac:spMkLst>
        </pc:spChg>
        <pc:spChg chg="add del mod">
          <ac:chgData name="Wojood Alghamdi" userId="4982c1f93e4d3309" providerId="LiveId" clId="{81AD009D-0A80-485D-81D0-24A2A1D793A7}" dt="2023-09-18T10:18:13.072" v="399" actId="403"/>
          <ac:spMkLst>
            <pc:docMk/>
            <pc:sldMk cId="0" sldId="264"/>
            <ac:spMk id="874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6:34.129" v="372" actId="478"/>
          <ac:spMkLst>
            <pc:docMk/>
            <pc:sldMk cId="0" sldId="264"/>
            <ac:spMk id="875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4:47.533" v="326" actId="478"/>
          <ac:spMkLst>
            <pc:docMk/>
            <pc:sldMk cId="0" sldId="264"/>
            <ac:spMk id="876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4:47.533" v="326" actId="478"/>
          <ac:spMkLst>
            <pc:docMk/>
            <pc:sldMk cId="0" sldId="264"/>
            <ac:spMk id="877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4:47.533" v="326" actId="478"/>
          <ac:spMkLst>
            <pc:docMk/>
            <pc:sldMk cId="0" sldId="264"/>
            <ac:spMk id="878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6:34.129" v="372" actId="478"/>
          <ac:spMkLst>
            <pc:docMk/>
            <pc:sldMk cId="0" sldId="264"/>
            <ac:spMk id="879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4:47.533" v="326" actId="478"/>
          <ac:spMkLst>
            <pc:docMk/>
            <pc:sldMk cId="0" sldId="264"/>
            <ac:spMk id="880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4:47.533" v="326" actId="478"/>
          <ac:spMkLst>
            <pc:docMk/>
            <pc:sldMk cId="0" sldId="264"/>
            <ac:spMk id="881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4:47.533" v="326" actId="478"/>
          <ac:spMkLst>
            <pc:docMk/>
            <pc:sldMk cId="0" sldId="264"/>
            <ac:spMk id="882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3:52.180" v="316" actId="478"/>
          <ac:spMkLst>
            <pc:docMk/>
            <pc:sldMk cId="0" sldId="264"/>
            <ac:spMk id="883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4:47.533" v="326" actId="478"/>
          <ac:spMkLst>
            <pc:docMk/>
            <pc:sldMk cId="0" sldId="264"/>
            <ac:spMk id="884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14:47.533" v="326" actId="478"/>
          <ac:spMkLst>
            <pc:docMk/>
            <pc:sldMk cId="0" sldId="264"/>
            <ac:spMk id="885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14:19.589" v="325" actId="1076"/>
          <ac:spMkLst>
            <pc:docMk/>
            <pc:sldMk cId="0" sldId="264"/>
            <ac:spMk id="886" creationId="{00000000-0000-0000-0000-000000000000}"/>
          </ac:spMkLst>
        </pc:spChg>
        <pc:picChg chg="add del mod">
          <ac:chgData name="Wojood Alghamdi" userId="4982c1f93e4d3309" providerId="LiveId" clId="{81AD009D-0A80-485D-81D0-24A2A1D793A7}" dt="2023-09-19T08:20:04.863" v="1299" actId="478"/>
          <ac:picMkLst>
            <pc:docMk/>
            <pc:sldMk cId="0" sldId="264"/>
            <ac:picMk id="2" creationId="{2B0C7C1A-1350-BCE1-444C-0097FB88D87A}"/>
          </ac:picMkLst>
        </pc:picChg>
        <pc:picChg chg="add del mod">
          <ac:chgData name="Wojood Alghamdi" userId="4982c1f93e4d3309" providerId="LiveId" clId="{81AD009D-0A80-485D-81D0-24A2A1D793A7}" dt="2023-09-19T08:20:06.204" v="1301" actId="478"/>
          <ac:picMkLst>
            <pc:docMk/>
            <pc:sldMk cId="0" sldId="264"/>
            <ac:picMk id="3" creationId="{9407F301-EE34-6D42-0D0A-9AFF07A043AA}"/>
          </ac:picMkLst>
        </pc:picChg>
        <pc:picChg chg="add mod">
          <ac:chgData name="Wojood Alghamdi" userId="4982c1f93e4d3309" providerId="LiveId" clId="{81AD009D-0A80-485D-81D0-24A2A1D793A7}" dt="2023-09-19T08:20:05.144" v="1300"/>
          <ac:picMkLst>
            <pc:docMk/>
            <pc:sldMk cId="0" sldId="264"/>
            <ac:picMk id="4" creationId="{E95F6D51-75E1-E482-F0F3-4FC53E6B8AD1}"/>
          </ac:picMkLst>
        </pc:picChg>
        <pc:picChg chg="add mod">
          <ac:chgData name="Wojood Alghamdi" userId="4982c1f93e4d3309" providerId="LiveId" clId="{81AD009D-0A80-485D-81D0-24A2A1D793A7}" dt="2023-09-19T08:20:05.144" v="1300"/>
          <ac:picMkLst>
            <pc:docMk/>
            <pc:sldMk cId="0" sldId="264"/>
            <ac:picMk id="5" creationId="{C88236A3-AFD4-30C9-576F-5661AE190F7F}"/>
          </ac:picMkLst>
        </pc:picChg>
        <pc:cxnChg chg="del">
          <ac:chgData name="Wojood Alghamdi" userId="4982c1f93e4d3309" providerId="LiveId" clId="{81AD009D-0A80-485D-81D0-24A2A1D793A7}" dt="2023-09-18T10:16:34.129" v="372" actId="478"/>
          <ac:cxnSpMkLst>
            <pc:docMk/>
            <pc:sldMk cId="0" sldId="264"/>
            <ac:cxnSpMk id="887" creationId="{00000000-0000-0000-0000-000000000000}"/>
          </ac:cxnSpMkLst>
        </pc:cxnChg>
      </pc:sldChg>
      <pc:sldChg chg="addSp delSp modSp mod ord">
        <pc:chgData name="Wojood Alghamdi" userId="4982c1f93e4d3309" providerId="LiveId" clId="{81AD009D-0A80-485D-81D0-24A2A1D793A7}" dt="2023-09-21T07:34:23.536" v="2145"/>
        <pc:sldMkLst>
          <pc:docMk/>
          <pc:sldMk cId="0" sldId="265"/>
        </pc:sldMkLst>
        <pc:spChg chg="add del mod">
          <ac:chgData name="Wojood Alghamdi" userId="4982c1f93e4d3309" providerId="LiveId" clId="{81AD009D-0A80-485D-81D0-24A2A1D793A7}" dt="2023-09-18T10:09:07.912" v="269" actId="478"/>
          <ac:spMkLst>
            <pc:docMk/>
            <pc:sldMk cId="0" sldId="265"/>
            <ac:spMk id="3" creationId="{1552EF26-DCF8-CA79-DAF3-E1E12B1C15CE}"/>
          </ac:spMkLst>
        </pc:spChg>
        <pc:spChg chg="add del mod">
          <ac:chgData name="Wojood Alghamdi" userId="4982c1f93e4d3309" providerId="LiveId" clId="{81AD009D-0A80-485D-81D0-24A2A1D793A7}" dt="2023-09-18T10:09:22.205" v="274" actId="21"/>
          <ac:spMkLst>
            <pc:docMk/>
            <pc:sldMk cId="0" sldId="265"/>
            <ac:spMk id="5" creationId="{F1C168BC-953A-8CF6-8123-DE3AEB4BE74A}"/>
          </ac:spMkLst>
        </pc:spChg>
        <pc:spChg chg="add del mod">
          <ac:chgData name="Wojood Alghamdi" userId="4982c1f93e4d3309" providerId="LiveId" clId="{81AD009D-0A80-485D-81D0-24A2A1D793A7}" dt="2023-09-18T10:09:26.236" v="276" actId="478"/>
          <ac:spMkLst>
            <pc:docMk/>
            <pc:sldMk cId="0" sldId="265"/>
            <ac:spMk id="7" creationId="{746343D0-BF15-CAC2-9E63-13F1C3BF0476}"/>
          </ac:spMkLst>
        </pc:spChg>
        <pc:spChg chg="add mod">
          <ac:chgData name="Wojood Alghamdi" userId="4982c1f93e4d3309" providerId="LiveId" clId="{81AD009D-0A80-485D-81D0-24A2A1D793A7}" dt="2023-09-18T10:11:37.628" v="306" actId="20577"/>
          <ac:spMkLst>
            <pc:docMk/>
            <pc:sldMk cId="0" sldId="265"/>
            <ac:spMk id="8" creationId="{04CE5BEE-6224-E6AF-E00B-4F00B4BA5D9D}"/>
          </ac:spMkLst>
        </pc:spChg>
        <pc:spChg chg="add del mod">
          <ac:chgData name="Wojood Alghamdi" userId="4982c1f93e4d3309" providerId="LiveId" clId="{81AD009D-0A80-485D-81D0-24A2A1D793A7}" dt="2023-09-18T10:17:57.732" v="396" actId="478"/>
          <ac:spMkLst>
            <pc:docMk/>
            <pc:sldMk cId="0" sldId="265"/>
            <ac:spMk id="9" creationId="{BEE9E9A0-5993-36BD-1ACE-2AC05A6AC702}"/>
          </ac:spMkLst>
        </pc:spChg>
        <pc:spChg chg="add mod">
          <ac:chgData name="Wojood Alghamdi" userId="4982c1f93e4d3309" providerId="LiveId" clId="{81AD009D-0A80-485D-81D0-24A2A1D793A7}" dt="2023-09-18T10:19:28.396" v="453" actId="1037"/>
          <ac:spMkLst>
            <pc:docMk/>
            <pc:sldMk cId="0" sldId="265"/>
            <ac:spMk id="10" creationId="{9284B222-5247-CF33-6341-292BBE2B5BF7}"/>
          </ac:spMkLst>
        </pc:spChg>
        <pc:spChg chg="del">
          <ac:chgData name="Wojood Alghamdi" userId="4982c1f93e4d3309" providerId="LiveId" clId="{81AD009D-0A80-485D-81D0-24A2A1D793A7}" dt="2023-09-18T10:09:07.162" v="268" actId="478"/>
          <ac:spMkLst>
            <pc:docMk/>
            <pc:sldMk cId="0" sldId="265"/>
            <ac:spMk id="897" creationId="{00000000-0000-0000-0000-000000000000}"/>
          </ac:spMkLst>
        </pc:spChg>
        <pc:spChg chg="add del mod">
          <ac:chgData name="Wojood Alghamdi" userId="4982c1f93e4d3309" providerId="LiveId" clId="{81AD009D-0A80-485D-81D0-24A2A1D793A7}" dt="2023-09-18T10:09:23.873" v="275" actId="478"/>
          <ac:spMkLst>
            <pc:docMk/>
            <pc:sldMk cId="0" sldId="265"/>
            <ac:spMk id="898" creationId="{00000000-0000-0000-0000-000000000000}"/>
          </ac:spMkLst>
        </pc:spChg>
        <pc:spChg chg="mod">
          <ac:chgData name="Wojood Alghamdi" userId="4982c1f93e4d3309" providerId="LiveId" clId="{81AD009D-0A80-485D-81D0-24A2A1D793A7}" dt="2023-09-19T07:48:15.332" v="975" actId="1076"/>
          <ac:spMkLst>
            <pc:docMk/>
            <pc:sldMk cId="0" sldId="265"/>
            <ac:spMk id="900" creationId="{00000000-0000-0000-0000-000000000000}"/>
          </ac:spMkLst>
        </pc:spChg>
        <pc:spChg chg="mod">
          <ac:chgData name="Wojood Alghamdi" userId="4982c1f93e4d3309" providerId="LiveId" clId="{81AD009D-0A80-485D-81D0-24A2A1D793A7}" dt="2023-09-19T07:48:15.332" v="975" actId="1076"/>
          <ac:spMkLst>
            <pc:docMk/>
            <pc:sldMk cId="0" sldId="265"/>
            <ac:spMk id="901" creationId="{00000000-0000-0000-0000-000000000000}"/>
          </ac:spMkLst>
        </pc:spChg>
        <pc:grpChg chg="mod">
          <ac:chgData name="Wojood Alghamdi" userId="4982c1f93e4d3309" providerId="LiveId" clId="{81AD009D-0A80-485D-81D0-24A2A1D793A7}" dt="2023-09-19T07:48:15.332" v="975" actId="1076"/>
          <ac:grpSpMkLst>
            <pc:docMk/>
            <pc:sldMk cId="0" sldId="265"/>
            <ac:grpSpMk id="904" creationId="{00000000-0000-0000-0000-000000000000}"/>
          </ac:grpSpMkLst>
        </pc:grpChg>
        <pc:picChg chg="add del mod">
          <ac:chgData name="Wojood Alghamdi" userId="4982c1f93e4d3309" providerId="LiveId" clId="{81AD009D-0A80-485D-81D0-24A2A1D793A7}" dt="2023-09-19T08:20:01.937" v="1297" actId="478"/>
          <ac:picMkLst>
            <pc:docMk/>
            <pc:sldMk cId="0" sldId="265"/>
            <ac:picMk id="2" creationId="{FB2274F0-AC83-D388-78B7-74A81AD4D8C3}"/>
          </ac:picMkLst>
        </pc:picChg>
        <pc:picChg chg="add del mod">
          <ac:chgData name="Wojood Alghamdi" userId="4982c1f93e4d3309" providerId="LiveId" clId="{81AD009D-0A80-485D-81D0-24A2A1D793A7}" dt="2023-09-19T08:20:01.937" v="1297" actId="478"/>
          <ac:picMkLst>
            <pc:docMk/>
            <pc:sldMk cId="0" sldId="265"/>
            <ac:picMk id="3" creationId="{6C88DAD9-4E39-0D35-6FE6-27153B820D4E}"/>
          </ac:picMkLst>
        </pc:picChg>
        <pc:picChg chg="add mod">
          <ac:chgData name="Wojood Alghamdi" userId="4982c1f93e4d3309" providerId="LiveId" clId="{81AD009D-0A80-485D-81D0-24A2A1D793A7}" dt="2023-09-19T08:20:02.222" v="1298"/>
          <ac:picMkLst>
            <pc:docMk/>
            <pc:sldMk cId="0" sldId="265"/>
            <ac:picMk id="12" creationId="{D0B6F0CB-9535-B9DD-91DC-5B84D661861D}"/>
          </ac:picMkLst>
        </pc:picChg>
        <pc:picChg chg="add mod">
          <ac:chgData name="Wojood Alghamdi" userId="4982c1f93e4d3309" providerId="LiveId" clId="{81AD009D-0A80-485D-81D0-24A2A1D793A7}" dt="2023-09-19T08:20:02.222" v="1298"/>
          <ac:picMkLst>
            <pc:docMk/>
            <pc:sldMk cId="0" sldId="265"/>
            <ac:picMk id="13" creationId="{79B6F64C-EAC2-C34B-C802-14EFB3A1AF87}"/>
          </ac:picMkLst>
        </pc:picChg>
        <pc:cxnChg chg="mod">
          <ac:chgData name="Wojood Alghamdi" userId="4982c1f93e4d3309" providerId="LiveId" clId="{81AD009D-0A80-485D-81D0-24A2A1D793A7}" dt="2023-09-19T07:48:15.332" v="975" actId="1076"/>
          <ac:cxnSpMkLst>
            <pc:docMk/>
            <pc:sldMk cId="0" sldId="265"/>
            <ac:cxnSpMk id="902" creationId="{00000000-0000-0000-0000-000000000000}"/>
          </ac:cxnSpMkLst>
        </pc:cxnChg>
        <pc:cxnChg chg="mod">
          <ac:chgData name="Wojood Alghamdi" userId="4982c1f93e4d3309" providerId="LiveId" clId="{81AD009D-0A80-485D-81D0-24A2A1D793A7}" dt="2023-09-19T07:48:15.332" v="975" actId="1076"/>
          <ac:cxnSpMkLst>
            <pc:docMk/>
            <pc:sldMk cId="0" sldId="265"/>
            <ac:cxnSpMk id="932" creationId="{00000000-0000-0000-0000-000000000000}"/>
          </ac:cxnSpMkLst>
        </pc:cxnChg>
        <pc:cxnChg chg="mod">
          <ac:chgData name="Wojood Alghamdi" userId="4982c1f93e4d3309" providerId="LiveId" clId="{81AD009D-0A80-485D-81D0-24A2A1D793A7}" dt="2023-09-19T07:48:15.332" v="975" actId="1076"/>
          <ac:cxnSpMkLst>
            <pc:docMk/>
            <pc:sldMk cId="0" sldId="265"/>
            <ac:cxnSpMk id="933" creationId="{00000000-0000-0000-0000-000000000000}"/>
          </ac:cxnSpMkLst>
        </pc:cxnChg>
        <pc:cxnChg chg="mod">
          <ac:chgData name="Wojood Alghamdi" userId="4982c1f93e4d3309" providerId="LiveId" clId="{81AD009D-0A80-485D-81D0-24A2A1D793A7}" dt="2023-09-19T07:48:15.332" v="975" actId="1076"/>
          <ac:cxnSpMkLst>
            <pc:docMk/>
            <pc:sldMk cId="0" sldId="265"/>
            <ac:cxnSpMk id="940" creationId="{00000000-0000-0000-0000-000000000000}"/>
          </ac:cxnSpMkLst>
        </pc:cxnChg>
      </pc:sldChg>
      <pc:sldChg chg="addSp delSp modSp mod ord modNotesTx">
        <pc:chgData name="Wojood Alghamdi" userId="4982c1f93e4d3309" providerId="LiveId" clId="{81AD009D-0A80-485D-81D0-24A2A1D793A7}" dt="2023-09-21T07:15:11.342" v="2120" actId="1076"/>
        <pc:sldMkLst>
          <pc:docMk/>
          <pc:sldMk cId="0" sldId="266"/>
        </pc:sldMkLst>
        <pc:spChg chg="add del mod">
          <ac:chgData name="Wojood Alghamdi" userId="4982c1f93e4d3309" providerId="LiveId" clId="{81AD009D-0A80-485D-81D0-24A2A1D793A7}" dt="2023-09-21T07:08:36.727" v="1977" actId="478"/>
          <ac:spMkLst>
            <pc:docMk/>
            <pc:sldMk cId="0" sldId="266"/>
            <ac:spMk id="3" creationId="{67D6DB08-84A1-CF5D-1A73-74172B1EA2D3}"/>
          </ac:spMkLst>
        </pc:spChg>
        <pc:spChg chg="add del mod">
          <ac:chgData name="Wojood Alghamdi" userId="4982c1f93e4d3309" providerId="LiveId" clId="{81AD009D-0A80-485D-81D0-24A2A1D793A7}" dt="2023-09-19T08:12:21.574" v="1158" actId="478"/>
          <ac:spMkLst>
            <pc:docMk/>
            <pc:sldMk cId="0" sldId="266"/>
            <ac:spMk id="3" creationId="{CC0B9644-C3FD-1594-5EA4-990DFFEBB87C}"/>
          </ac:spMkLst>
        </pc:spChg>
        <pc:spChg chg="add del mod">
          <ac:chgData name="Wojood Alghamdi" userId="4982c1f93e4d3309" providerId="LiveId" clId="{81AD009D-0A80-485D-81D0-24A2A1D793A7}" dt="2023-09-21T07:08:39.939" v="1979" actId="478"/>
          <ac:spMkLst>
            <pc:docMk/>
            <pc:sldMk cId="0" sldId="266"/>
            <ac:spMk id="5" creationId="{7C41233C-6E71-2365-CD07-5749BAD2038D}"/>
          </ac:spMkLst>
        </pc:spChg>
        <pc:spChg chg="add del mod">
          <ac:chgData name="Wojood Alghamdi" userId="4982c1f93e4d3309" providerId="LiveId" clId="{81AD009D-0A80-485D-81D0-24A2A1D793A7}" dt="2023-09-19T08:12:23.509" v="1159" actId="478"/>
          <ac:spMkLst>
            <pc:docMk/>
            <pc:sldMk cId="0" sldId="266"/>
            <ac:spMk id="5" creationId="{B2B4B471-25BB-5D47-B3AA-808BCC3F4167}"/>
          </ac:spMkLst>
        </pc:spChg>
        <pc:spChg chg="add mod">
          <ac:chgData name="Wojood Alghamdi" userId="4982c1f93e4d3309" providerId="LiveId" clId="{81AD009D-0A80-485D-81D0-24A2A1D793A7}" dt="2023-09-21T07:15:11.342" v="2120" actId="1076"/>
          <ac:spMkLst>
            <pc:docMk/>
            <pc:sldMk cId="0" sldId="266"/>
            <ac:spMk id="6" creationId="{09029FDA-84EC-8FA8-CA24-ADCC50D69455}"/>
          </ac:spMkLst>
        </pc:spChg>
        <pc:spChg chg="add mod">
          <ac:chgData name="Wojood Alghamdi" userId="4982c1f93e4d3309" providerId="LiveId" clId="{81AD009D-0A80-485D-81D0-24A2A1D793A7}" dt="2023-09-21T07:13:28.537" v="2115" actId="1076"/>
          <ac:spMkLst>
            <pc:docMk/>
            <pc:sldMk cId="0" sldId="266"/>
            <ac:spMk id="7" creationId="{FADAD5D8-9D1D-8811-9D21-B5D2DC11A833}"/>
          </ac:spMkLst>
        </pc:spChg>
        <pc:spChg chg="add mod">
          <ac:chgData name="Wojood Alghamdi" userId="4982c1f93e4d3309" providerId="LiveId" clId="{81AD009D-0A80-485D-81D0-24A2A1D793A7}" dt="2023-09-21T07:13:19.876" v="2114" actId="1035"/>
          <ac:spMkLst>
            <pc:docMk/>
            <pc:sldMk cId="0" sldId="266"/>
            <ac:spMk id="8" creationId="{6F58ADDA-311D-90B6-D625-82402E1C008A}"/>
          </ac:spMkLst>
        </pc:spChg>
        <pc:spChg chg="add del mod">
          <ac:chgData name="Wojood Alghamdi" userId="4982c1f93e4d3309" providerId="LiveId" clId="{81AD009D-0A80-485D-81D0-24A2A1D793A7}" dt="2023-09-21T07:08:32.176" v="1976" actId="478"/>
          <ac:spMkLst>
            <pc:docMk/>
            <pc:sldMk cId="0" sldId="266"/>
            <ac:spMk id="11" creationId="{A6F6BC6A-BB26-2536-CB12-A0D08D77AA27}"/>
          </ac:spMkLst>
        </pc:spChg>
        <pc:spChg chg="add del mod">
          <ac:chgData name="Wojood Alghamdi" userId="4982c1f93e4d3309" providerId="LiveId" clId="{81AD009D-0A80-485D-81D0-24A2A1D793A7}" dt="2023-09-21T07:05:27.974" v="1945" actId="20577"/>
          <ac:spMkLst>
            <pc:docMk/>
            <pc:sldMk cId="0" sldId="266"/>
            <ac:spMk id="12" creationId="{0C1B5B3F-368D-8316-05A9-5A72CCFF37E0}"/>
          </ac:spMkLst>
        </pc:spChg>
        <pc:spChg chg="del mod">
          <ac:chgData name="Wojood Alghamdi" userId="4982c1f93e4d3309" providerId="LiveId" clId="{81AD009D-0A80-485D-81D0-24A2A1D793A7}" dt="2023-09-21T07:08:37.844" v="1978" actId="478"/>
          <ac:spMkLst>
            <pc:docMk/>
            <pc:sldMk cId="0" sldId="266"/>
            <ac:spMk id="954" creationId="{00000000-0000-0000-0000-000000000000}"/>
          </ac:spMkLst>
        </pc:spChg>
        <pc:spChg chg="del mod">
          <ac:chgData name="Wojood Alghamdi" userId="4982c1f93e4d3309" providerId="LiveId" clId="{81AD009D-0A80-485D-81D0-24A2A1D793A7}" dt="2023-09-21T07:08:32.176" v="1976" actId="478"/>
          <ac:spMkLst>
            <pc:docMk/>
            <pc:sldMk cId="0" sldId="266"/>
            <ac:spMk id="955" creationId="{00000000-0000-0000-0000-000000000000}"/>
          </ac:spMkLst>
        </pc:spChg>
        <pc:spChg chg="del mod">
          <ac:chgData name="Wojood Alghamdi" userId="4982c1f93e4d3309" providerId="LiveId" clId="{81AD009D-0A80-485D-81D0-24A2A1D793A7}" dt="2023-09-19T08:12:21.574" v="1158" actId="478"/>
          <ac:spMkLst>
            <pc:docMk/>
            <pc:sldMk cId="0" sldId="266"/>
            <ac:spMk id="956" creationId="{00000000-0000-0000-0000-000000000000}"/>
          </ac:spMkLst>
        </pc:spChg>
        <pc:spChg chg="del mod">
          <ac:chgData name="Wojood Alghamdi" userId="4982c1f93e4d3309" providerId="LiveId" clId="{81AD009D-0A80-485D-81D0-24A2A1D793A7}" dt="2023-09-19T08:12:19.667" v="1157" actId="478"/>
          <ac:spMkLst>
            <pc:docMk/>
            <pc:sldMk cId="0" sldId="266"/>
            <ac:spMk id="957" creationId="{00000000-0000-0000-0000-000000000000}"/>
          </ac:spMkLst>
        </pc:spChg>
        <pc:spChg chg="mod">
          <ac:chgData name="Wojood Alghamdi" userId="4982c1f93e4d3309" providerId="LiveId" clId="{81AD009D-0A80-485D-81D0-24A2A1D793A7}" dt="2023-09-21T07:13:40.036" v="2116" actId="1076"/>
          <ac:spMkLst>
            <pc:docMk/>
            <pc:sldMk cId="0" sldId="266"/>
            <ac:spMk id="958" creationId="{00000000-0000-0000-0000-000000000000}"/>
          </ac:spMkLst>
        </pc:spChg>
        <pc:spChg chg="mod">
          <ac:chgData name="Wojood Alghamdi" userId="4982c1f93e4d3309" providerId="LiveId" clId="{81AD009D-0A80-485D-81D0-24A2A1D793A7}" dt="2023-09-21T07:13:19.876" v="2114" actId="1035"/>
          <ac:spMkLst>
            <pc:docMk/>
            <pc:sldMk cId="0" sldId="266"/>
            <ac:spMk id="959" creationId="{00000000-0000-0000-0000-000000000000}"/>
          </ac:spMkLst>
        </pc:spChg>
        <pc:grpChg chg="mod">
          <ac:chgData name="Wojood Alghamdi" userId="4982c1f93e4d3309" providerId="LiveId" clId="{81AD009D-0A80-485D-81D0-24A2A1D793A7}" dt="2023-09-21T07:13:09.437" v="2097" actId="1035"/>
          <ac:grpSpMkLst>
            <pc:docMk/>
            <pc:sldMk cId="0" sldId="266"/>
            <ac:grpSpMk id="964" creationId="{00000000-0000-0000-0000-000000000000}"/>
          </ac:grpSpMkLst>
        </pc:grpChg>
        <pc:picChg chg="add del mod">
          <ac:chgData name="Wojood Alghamdi" userId="4982c1f93e4d3309" providerId="LiveId" clId="{81AD009D-0A80-485D-81D0-24A2A1D793A7}" dt="2023-09-19T08:19:59.161" v="1295" actId="478"/>
          <ac:picMkLst>
            <pc:docMk/>
            <pc:sldMk cId="0" sldId="266"/>
            <ac:picMk id="7" creationId="{1EC10993-7465-0147-2FAE-E23C87336879}"/>
          </ac:picMkLst>
        </pc:picChg>
        <pc:picChg chg="add del mod">
          <ac:chgData name="Wojood Alghamdi" userId="4982c1f93e4d3309" providerId="LiveId" clId="{81AD009D-0A80-485D-81D0-24A2A1D793A7}" dt="2023-09-19T08:19:59.161" v="1295" actId="478"/>
          <ac:picMkLst>
            <pc:docMk/>
            <pc:sldMk cId="0" sldId="266"/>
            <ac:picMk id="8" creationId="{5AD58AED-ECE2-8EC3-38DB-820E2E16C090}"/>
          </ac:picMkLst>
        </pc:picChg>
        <pc:picChg chg="add mod">
          <ac:chgData name="Wojood Alghamdi" userId="4982c1f93e4d3309" providerId="LiveId" clId="{81AD009D-0A80-485D-81D0-24A2A1D793A7}" dt="2023-09-19T08:19:59.534" v="1296"/>
          <ac:picMkLst>
            <pc:docMk/>
            <pc:sldMk cId="0" sldId="266"/>
            <ac:picMk id="9" creationId="{46A460E8-DE1B-2300-E144-B2F779DD991E}"/>
          </ac:picMkLst>
        </pc:picChg>
        <pc:picChg chg="add mod">
          <ac:chgData name="Wojood Alghamdi" userId="4982c1f93e4d3309" providerId="LiveId" clId="{81AD009D-0A80-485D-81D0-24A2A1D793A7}" dt="2023-09-19T08:19:59.534" v="1296"/>
          <ac:picMkLst>
            <pc:docMk/>
            <pc:sldMk cId="0" sldId="266"/>
            <ac:picMk id="10" creationId="{5BE43458-B8BA-B3CE-4BC0-C97FB4A68FFB}"/>
          </ac:picMkLst>
        </pc:picChg>
        <pc:cxnChg chg="mod">
          <ac:chgData name="Wojood Alghamdi" userId="4982c1f93e4d3309" providerId="LiveId" clId="{81AD009D-0A80-485D-81D0-24A2A1D793A7}" dt="2023-09-21T07:13:19.876" v="2114" actId="1035"/>
          <ac:cxnSpMkLst>
            <pc:docMk/>
            <pc:sldMk cId="0" sldId="266"/>
            <ac:cxnSpMk id="960" creationId="{00000000-0000-0000-0000-000000000000}"/>
          </ac:cxnSpMkLst>
        </pc:cxnChg>
        <pc:cxnChg chg="mod">
          <ac:chgData name="Wojood Alghamdi" userId="4982c1f93e4d3309" providerId="LiveId" clId="{81AD009D-0A80-485D-81D0-24A2A1D793A7}" dt="2023-09-21T07:13:19.876" v="2114" actId="1035"/>
          <ac:cxnSpMkLst>
            <pc:docMk/>
            <pc:sldMk cId="0" sldId="266"/>
            <ac:cxnSpMk id="961" creationId="{00000000-0000-0000-0000-000000000000}"/>
          </ac:cxnSpMkLst>
        </pc:cxnChg>
        <pc:cxnChg chg="del">
          <ac:chgData name="Wojood Alghamdi" userId="4982c1f93e4d3309" providerId="LiveId" clId="{81AD009D-0A80-485D-81D0-24A2A1D793A7}" dt="2023-09-19T08:12:19.667" v="1157" actId="478"/>
          <ac:cxnSpMkLst>
            <pc:docMk/>
            <pc:sldMk cId="0" sldId="266"/>
            <ac:cxnSpMk id="962" creationId="{00000000-0000-0000-0000-000000000000}"/>
          </ac:cxnSpMkLst>
        </pc:cxnChg>
      </pc:sldChg>
      <pc:sldChg chg="modSp del mod">
        <pc:chgData name="Wojood Alghamdi" userId="4982c1f93e4d3309" providerId="LiveId" clId="{81AD009D-0A80-485D-81D0-24A2A1D793A7}" dt="2023-09-21T08:29:26.499" v="2148" actId="47"/>
        <pc:sldMkLst>
          <pc:docMk/>
          <pc:sldMk cId="0" sldId="267"/>
        </pc:sldMkLst>
        <pc:spChg chg="mod">
          <ac:chgData name="Wojood Alghamdi" userId="4982c1f93e4d3309" providerId="LiveId" clId="{81AD009D-0A80-485D-81D0-24A2A1D793A7}" dt="2023-09-20T10:12:10.314" v="1454" actId="20577"/>
          <ac:spMkLst>
            <pc:docMk/>
            <pc:sldMk cId="0" sldId="267"/>
            <ac:spMk id="1023" creationId="{00000000-0000-0000-0000-000000000000}"/>
          </ac:spMkLst>
        </pc:spChg>
        <pc:spChg chg="mod">
          <ac:chgData name="Wojood Alghamdi" userId="4982c1f93e4d3309" providerId="LiveId" clId="{81AD009D-0A80-485D-81D0-24A2A1D793A7}" dt="2023-09-20T10:13:19.963" v="1464"/>
          <ac:spMkLst>
            <pc:docMk/>
            <pc:sldMk cId="0" sldId="267"/>
            <ac:spMk id="1024" creationId="{00000000-0000-0000-0000-000000000000}"/>
          </ac:spMkLst>
        </pc:spChg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68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69"/>
        </pc:sldMkLst>
      </pc:sldChg>
      <pc:sldChg chg="addSp delSp modSp add del mod ord">
        <pc:chgData name="Wojood Alghamdi" userId="4982c1f93e4d3309" providerId="LiveId" clId="{81AD009D-0A80-485D-81D0-24A2A1D793A7}" dt="2023-09-21T07:29:53.996" v="2141" actId="47"/>
        <pc:sldMkLst>
          <pc:docMk/>
          <pc:sldMk cId="0" sldId="270"/>
        </pc:sldMkLst>
        <pc:spChg chg="add mod">
          <ac:chgData name="Wojood Alghamdi" userId="4982c1f93e4d3309" providerId="LiveId" clId="{81AD009D-0A80-485D-81D0-24A2A1D793A7}" dt="2023-09-21T07:29:44.477" v="2134" actId="478"/>
          <ac:spMkLst>
            <pc:docMk/>
            <pc:sldMk cId="0" sldId="270"/>
            <ac:spMk id="5" creationId="{BAEBC204-92DB-8212-7C94-E7EFE8594267}"/>
          </ac:spMkLst>
        </pc:spChg>
        <pc:spChg chg="del">
          <ac:chgData name="Wojood Alghamdi" userId="4982c1f93e4d3309" providerId="LiveId" clId="{81AD009D-0A80-485D-81D0-24A2A1D793A7}" dt="2023-09-21T07:29:44.477" v="2134" actId="478"/>
          <ac:spMkLst>
            <pc:docMk/>
            <pc:sldMk cId="0" sldId="270"/>
            <ac:spMk id="1096" creationId="{00000000-0000-0000-0000-000000000000}"/>
          </ac:spMkLst>
        </pc:spChg>
        <pc:graphicFrameChg chg="del mod modGraphic">
          <ac:chgData name="Wojood Alghamdi" userId="4982c1f93e4d3309" providerId="LiveId" clId="{81AD009D-0A80-485D-81D0-24A2A1D793A7}" dt="2023-09-21T07:29:44.477" v="2134" actId="478"/>
          <ac:graphicFrameMkLst>
            <pc:docMk/>
            <pc:sldMk cId="0" sldId="270"/>
            <ac:graphicFrameMk id="1097" creationId="{00000000-0000-0000-0000-000000000000}"/>
          </ac:graphicFrameMkLst>
        </pc:graphicFrameChg>
        <pc:picChg chg="add del mod">
          <ac:chgData name="Wojood Alghamdi" userId="4982c1f93e4d3309" providerId="LiveId" clId="{81AD009D-0A80-485D-81D0-24A2A1D793A7}" dt="2023-09-21T07:29:44.477" v="2134" actId="478"/>
          <ac:picMkLst>
            <pc:docMk/>
            <pc:sldMk cId="0" sldId="270"/>
            <ac:picMk id="2" creationId="{0BC25B3F-75A9-C190-DE6E-EA2DA930BE75}"/>
          </ac:picMkLst>
        </pc:picChg>
        <pc:picChg chg="add del mod">
          <ac:chgData name="Wojood Alghamdi" userId="4982c1f93e4d3309" providerId="LiveId" clId="{81AD009D-0A80-485D-81D0-24A2A1D793A7}" dt="2023-09-21T07:29:44.477" v="2134" actId="478"/>
          <ac:picMkLst>
            <pc:docMk/>
            <pc:sldMk cId="0" sldId="270"/>
            <ac:picMk id="3" creationId="{6FF388FC-F85D-A667-A822-2229377F5FB8}"/>
          </ac:picMkLst>
        </pc:picChg>
      </pc:sldChg>
      <pc:sldChg chg="addSp delSp modSp mod ord">
        <pc:chgData name="Wojood Alghamdi" userId="4982c1f93e4d3309" providerId="LiveId" clId="{81AD009D-0A80-485D-81D0-24A2A1D793A7}" dt="2023-09-20T11:23:32.709" v="1896"/>
        <pc:sldMkLst>
          <pc:docMk/>
          <pc:sldMk cId="0" sldId="271"/>
        </pc:sldMkLst>
        <pc:spChg chg="mod">
          <ac:chgData name="Wojood Alghamdi" userId="4982c1f93e4d3309" providerId="LiveId" clId="{81AD009D-0A80-485D-81D0-24A2A1D793A7}" dt="2023-09-18T10:28:46.622" v="704" actId="20577"/>
          <ac:spMkLst>
            <pc:docMk/>
            <pc:sldMk cId="0" sldId="271"/>
            <ac:spMk id="1102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27:37.824" v="643" actId="207"/>
          <ac:spMkLst>
            <pc:docMk/>
            <pc:sldMk cId="0" sldId="271"/>
            <ac:spMk id="1103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24:01.005" v="495" actId="478"/>
          <ac:spMkLst>
            <pc:docMk/>
            <pc:sldMk cId="0" sldId="271"/>
            <ac:spMk id="1104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27:37.824" v="643" actId="207"/>
          <ac:spMkLst>
            <pc:docMk/>
            <pc:sldMk cId="0" sldId="271"/>
            <ac:spMk id="1105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24:52.494" v="529" actId="478"/>
          <ac:spMkLst>
            <pc:docMk/>
            <pc:sldMk cId="0" sldId="271"/>
            <ac:spMk id="1106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27:37.824" v="643" actId="207"/>
          <ac:spMkLst>
            <pc:docMk/>
            <pc:sldMk cId="0" sldId="271"/>
            <ac:spMk id="1107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24:52.494" v="529" actId="478"/>
          <ac:spMkLst>
            <pc:docMk/>
            <pc:sldMk cId="0" sldId="271"/>
            <ac:spMk id="1108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26:43.655" v="642" actId="14100"/>
          <ac:spMkLst>
            <pc:docMk/>
            <pc:sldMk cId="0" sldId="271"/>
            <ac:spMk id="1117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25:45.337" v="564" actId="478"/>
          <ac:spMkLst>
            <pc:docMk/>
            <pc:sldMk cId="0" sldId="271"/>
            <ac:spMk id="1118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26:19.222" v="596" actId="20577"/>
          <ac:spMkLst>
            <pc:docMk/>
            <pc:sldMk cId="0" sldId="271"/>
            <ac:spMk id="1119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25:45.337" v="564" actId="478"/>
          <ac:spMkLst>
            <pc:docMk/>
            <pc:sldMk cId="0" sldId="271"/>
            <ac:spMk id="1120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27:37.824" v="643" actId="207"/>
          <ac:spMkLst>
            <pc:docMk/>
            <pc:sldMk cId="0" sldId="271"/>
            <ac:spMk id="1121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25:45.337" v="564" actId="478"/>
          <ac:spMkLst>
            <pc:docMk/>
            <pc:sldMk cId="0" sldId="271"/>
            <ac:spMk id="1122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29:53.510" v="706" actId="207"/>
          <ac:spMkLst>
            <pc:docMk/>
            <pc:sldMk cId="0" sldId="271"/>
            <ac:spMk id="1138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29:46.321" v="705" actId="207"/>
          <ac:spMkLst>
            <pc:docMk/>
            <pc:sldMk cId="0" sldId="271"/>
            <ac:spMk id="1140" creationId="{00000000-0000-0000-0000-000000000000}"/>
          </ac:spMkLst>
        </pc:spChg>
        <pc:picChg chg="add del mod">
          <ac:chgData name="Wojood Alghamdi" userId="4982c1f93e4d3309" providerId="LiveId" clId="{81AD009D-0A80-485D-81D0-24A2A1D793A7}" dt="2023-09-19T08:20:10.683" v="1302" actId="478"/>
          <ac:picMkLst>
            <pc:docMk/>
            <pc:sldMk cId="0" sldId="271"/>
            <ac:picMk id="2" creationId="{45FF261C-7201-7E00-0E11-AE6275B029E5}"/>
          </ac:picMkLst>
        </pc:picChg>
        <pc:picChg chg="add del mod">
          <ac:chgData name="Wojood Alghamdi" userId="4982c1f93e4d3309" providerId="LiveId" clId="{81AD009D-0A80-485D-81D0-24A2A1D793A7}" dt="2023-09-19T08:20:10.683" v="1302" actId="478"/>
          <ac:picMkLst>
            <pc:docMk/>
            <pc:sldMk cId="0" sldId="271"/>
            <ac:picMk id="3" creationId="{1DDF950F-4309-F3D7-CE4F-53C9AABF00DE}"/>
          </ac:picMkLst>
        </pc:picChg>
        <pc:picChg chg="add mod">
          <ac:chgData name="Wojood Alghamdi" userId="4982c1f93e4d3309" providerId="LiveId" clId="{81AD009D-0A80-485D-81D0-24A2A1D793A7}" dt="2023-09-19T08:20:11.056" v="1303"/>
          <ac:picMkLst>
            <pc:docMk/>
            <pc:sldMk cId="0" sldId="271"/>
            <ac:picMk id="4" creationId="{7AF52425-28EE-4E95-EF60-7CE45BAC9D37}"/>
          </ac:picMkLst>
        </pc:picChg>
        <pc:picChg chg="add mod">
          <ac:chgData name="Wojood Alghamdi" userId="4982c1f93e4d3309" providerId="LiveId" clId="{81AD009D-0A80-485D-81D0-24A2A1D793A7}" dt="2023-09-19T08:20:11.056" v="1303"/>
          <ac:picMkLst>
            <pc:docMk/>
            <pc:sldMk cId="0" sldId="271"/>
            <ac:picMk id="5" creationId="{9186B0B3-0BF7-DDCA-D938-FFC1DA5E97FE}"/>
          </ac:picMkLst>
        </pc:picChg>
        <pc:cxnChg chg="mod">
          <ac:chgData name="Wojood Alghamdi" userId="4982c1f93e4d3309" providerId="LiveId" clId="{81AD009D-0A80-485D-81D0-24A2A1D793A7}" dt="2023-09-18T10:24:05.274" v="497" actId="14100"/>
          <ac:cxnSpMkLst>
            <pc:docMk/>
            <pc:sldMk cId="0" sldId="271"/>
            <ac:cxnSpMk id="1114" creationId="{00000000-0000-0000-0000-000000000000}"/>
          </ac:cxnSpMkLst>
        </pc:cxnChg>
        <pc:cxnChg chg="mod">
          <ac:chgData name="Wojood Alghamdi" userId="4982c1f93e4d3309" providerId="LiveId" clId="{81AD009D-0A80-485D-81D0-24A2A1D793A7}" dt="2023-09-18T10:26:43.655" v="642" actId="14100"/>
          <ac:cxnSpMkLst>
            <pc:docMk/>
            <pc:sldMk cId="0" sldId="271"/>
            <ac:cxnSpMk id="1128" creationId="{00000000-0000-0000-0000-000000000000}"/>
          </ac:cxnSpMkLst>
        </pc:cxnChg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72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73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74"/>
        </pc:sldMkLst>
      </pc:sldChg>
      <pc:sldChg chg="addSp delSp modSp del mod ord">
        <pc:chgData name="Wojood Alghamdi" userId="4982c1f93e4d3309" providerId="LiveId" clId="{81AD009D-0A80-485D-81D0-24A2A1D793A7}" dt="2023-09-19T08:46:26.951" v="1395" actId="47"/>
        <pc:sldMkLst>
          <pc:docMk/>
          <pc:sldMk cId="0" sldId="275"/>
        </pc:sldMkLst>
        <pc:spChg chg="mod">
          <ac:chgData name="Wojood Alghamdi" userId="4982c1f93e4d3309" providerId="LiveId" clId="{81AD009D-0A80-485D-81D0-24A2A1D793A7}" dt="2023-09-19T08:23:41.310" v="1326" actId="1076"/>
          <ac:spMkLst>
            <pc:docMk/>
            <pc:sldMk cId="0" sldId="275"/>
            <ac:spMk id="1229" creationId="{00000000-0000-0000-0000-000000000000}"/>
          </ac:spMkLst>
        </pc:spChg>
        <pc:spChg chg="del">
          <ac:chgData name="Wojood Alghamdi" userId="4982c1f93e4d3309" providerId="LiveId" clId="{81AD009D-0A80-485D-81D0-24A2A1D793A7}" dt="2023-09-19T08:23:08.534" v="1321" actId="478"/>
          <ac:spMkLst>
            <pc:docMk/>
            <pc:sldMk cId="0" sldId="275"/>
            <ac:spMk id="1230" creationId="{00000000-0000-0000-0000-000000000000}"/>
          </ac:spMkLst>
        </pc:spChg>
        <pc:spChg chg="add del">
          <ac:chgData name="Wojood Alghamdi" userId="4982c1f93e4d3309" providerId="LiveId" clId="{81AD009D-0A80-485D-81D0-24A2A1D793A7}" dt="2023-09-19T08:23:33.161" v="1325" actId="478"/>
          <ac:spMkLst>
            <pc:docMk/>
            <pc:sldMk cId="0" sldId="275"/>
            <ac:spMk id="1231" creationId="{00000000-0000-0000-0000-000000000000}"/>
          </ac:spMkLst>
        </pc:spChg>
        <pc:spChg chg="add del">
          <ac:chgData name="Wojood Alghamdi" userId="4982c1f93e4d3309" providerId="LiveId" clId="{81AD009D-0A80-485D-81D0-24A2A1D793A7}" dt="2023-09-19T08:23:20.215" v="1323" actId="478"/>
          <ac:spMkLst>
            <pc:docMk/>
            <pc:sldMk cId="0" sldId="275"/>
            <ac:spMk id="1248" creationId="{00000000-0000-0000-0000-000000000000}"/>
          </ac:spMkLst>
        </pc:spChg>
        <pc:grpChg chg="add del">
          <ac:chgData name="Wojood Alghamdi" userId="4982c1f93e4d3309" providerId="LiveId" clId="{81AD009D-0A80-485D-81D0-24A2A1D793A7}" dt="2023-09-19T08:23:33.161" v="1325" actId="478"/>
          <ac:grpSpMkLst>
            <pc:docMk/>
            <pc:sldMk cId="0" sldId="275"/>
            <ac:grpSpMk id="1232" creationId="{00000000-0000-0000-0000-000000000000}"/>
          </ac:grpSpMkLst>
        </pc:grpChg>
        <pc:grpChg chg="add del">
          <ac:chgData name="Wojood Alghamdi" userId="4982c1f93e4d3309" providerId="LiveId" clId="{81AD009D-0A80-485D-81D0-24A2A1D793A7}" dt="2023-09-19T08:23:33.161" v="1325" actId="478"/>
          <ac:grpSpMkLst>
            <pc:docMk/>
            <pc:sldMk cId="0" sldId="275"/>
            <ac:grpSpMk id="1237" creationId="{00000000-0000-0000-0000-000000000000}"/>
          </ac:grpSpMkLst>
        </pc:grpChg>
        <pc:grpChg chg="add del">
          <ac:chgData name="Wojood Alghamdi" userId="4982c1f93e4d3309" providerId="LiveId" clId="{81AD009D-0A80-485D-81D0-24A2A1D793A7}" dt="2023-09-19T08:23:33.161" v="1325" actId="478"/>
          <ac:grpSpMkLst>
            <pc:docMk/>
            <pc:sldMk cId="0" sldId="275"/>
            <ac:grpSpMk id="1242" creationId="{00000000-0000-0000-0000-000000000000}"/>
          </ac:grpSpMkLst>
        </pc:grpChg>
      </pc:sldChg>
      <pc:sldChg chg="modSp del mod">
        <pc:chgData name="Wojood Alghamdi" userId="4982c1f93e4d3309" providerId="LiveId" clId="{81AD009D-0A80-485D-81D0-24A2A1D793A7}" dt="2023-09-21T08:29:26.499" v="2148" actId="47"/>
        <pc:sldMkLst>
          <pc:docMk/>
          <pc:sldMk cId="0" sldId="276"/>
        </pc:sldMkLst>
        <pc:grpChg chg="mod">
          <ac:chgData name="Wojood Alghamdi" userId="4982c1f93e4d3309" providerId="LiveId" clId="{81AD009D-0A80-485D-81D0-24A2A1D793A7}" dt="2023-09-18T10:33:31.059" v="736" actId="1035"/>
          <ac:grpSpMkLst>
            <pc:docMk/>
            <pc:sldMk cId="0" sldId="276"/>
            <ac:grpSpMk id="1323" creationId="{00000000-0000-0000-0000-000000000000}"/>
          </ac:grpSpMkLst>
        </pc:grpChg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77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78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79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0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1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2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3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4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5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6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7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8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89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90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91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92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93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94"/>
        </pc:sldMkLst>
      </pc:sldChg>
      <pc:sldChg chg="del">
        <pc:chgData name="Wojood Alghamdi" userId="4982c1f93e4d3309" providerId="LiveId" clId="{81AD009D-0A80-485D-81D0-24A2A1D793A7}" dt="2023-09-21T08:29:26.499" v="2148" actId="47"/>
        <pc:sldMkLst>
          <pc:docMk/>
          <pc:sldMk cId="0" sldId="295"/>
        </pc:sldMkLst>
      </pc:sldChg>
      <pc:sldChg chg="addSp delSp modSp new del mod">
        <pc:chgData name="Wojood Alghamdi" userId="4982c1f93e4d3309" providerId="LiveId" clId="{81AD009D-0A80-485D-81D0-24A2A1D793A7}" dt="2023-09-18T09:27:56.155" v="17" actId="680"/>
        <pc:sldMkLst>
          <pc:docMk/>
          <pc:sldMk cId="1930654131" sldId="296"/>
        </pc:sldMkLst>
        <pc:spChg chg="add del">
          <ac:chgData name="Wojood Alghamdi" userId="4982c1f93e4d3309" providerId="LiveId" clId="{81AD009D-0A80-485D-81D0-24A2A1D793A7}" dt="2023-09-18T09:27:55.916" v="16" actId="478"/>
          <ac:spMkLst>
            <pc:docMk/>
            <pc:sldMk cId="1930654131" sldId="296"/>
            <ac:spMk id="2" creationId="{B6D9D7CF-C5F6-0781-AD83-1B2BEFC1AEE5}"/>
          </ac:spMkLst>
        </pc:spChg>
        <pc:picChg chg="add del mod">
          <ac:chgData name="Wojood Alghamdi" userId="4982c1f93e4d3309" providerId="LiveId" clId="{81AD009D-0A80-485D-81D0-24A2A1D793A7}" dt="2023-09-18T09:25:41.007" v="7"/>
          <ac:picMkLst>
            <pc:docMk/>
            <pc:sldMk cId="1930654131" sldId="296"/>
            <ac:picMk id="3" creationId="{7E93BDC7-A4E4-84B1-F5BF-88A7379D8C22}"/>
          </ac:picMkLst>
        </pc:picChg>
        <pc:picChg chg="add del mod">
          <ac:chgData name="Wojood Alghamdi" userId="4982c1f93e4d3309" providerId="LiveId" clId="{81AD009D-0A80-485D-81D0-24A2A1D793A7}" dt="2023-09-18T09:25:53.950" v="11"/>
          <ac:picMkLst>
            <pc:docMk/>
            <pc:sldMk cId="1930654131" sldId="296"/>
            <ac:picMk id="4" creationId="{38BCAD1C-5997-32D1-2F06-FFB5E14FEE94}"/>
          </ac:picMkLst>
        </pc:picChg>
        <pc:picChg chg="add del mod">
          <ac:chgData name="Wojood Alghamdi" userId="4982c1f93e4d3309" providerId="LiveId" clId="{81AD009D-0A80-485D-81D0-24A2A1D793A7}" dt="2023-09-18T09:27:55.710" v="15"/>
          <ac:picMkLst>
            <pc:docMk/>
            <pc:sldMk cId="1930654131" sldId="296"/>
            <ac:picMk id="5" creationId="{7BC23065-D4EF-A762-0B3F-4185CE96264F}"/>
          </ac:picMkLst>
        </pc:picChg>
      </pc:sldChg>
      <pc:sldChg chg="add del">
        <pc:chgData name="Wojood Alghamdi" userId="4982c1f93e4d3309" providerId="LiveId" clId="{81AD009D-0A80-485D-81D0-24A2A1D793A7}" dt="2023-09-21T08:29:26.499" v="2148" actId="47"/>
        <pc:sldMkLst>
          <pc:docMk/>
          <pc:sldMk cId="3933363278" sldId="296"/>
        </pc:sldMkLst>
      </pc:sldChg>
      <pc:sldChg chg="modSp add del mod">
        <pc:chgData name="Wojood Alghamdi" userId="4982c1f93e4d3309" providerId="LiveId" clId="{81AD009D-0A80-485D-81D0-24A2A1D793A7}" dt="2023-09-21T08:29:26.499" v="2148" actId="47"/>
        <pc:sldMkLst>
          <pc:docMk/>
          <pc:sldMk cId="2077225364" sldId="297"/>
        </pc:sldMkLst>
        <pc:spChg chg="mod">
          <ac:chgData name="Wojood Alghamdi" userId="4982c1f93e4d3309" providerId="LiveId" clId="{81AD009D-0A80-485D-81D0-24A2A1D793A7}" dt="2023-09-18T10:07:58.496" v="260" actId="20577"/>
          <ac:spMkLst>
            <pc:docMk/>
            <pc:sldMk cId="2077225364" sldId="297"/>
            <ac:spMk id="858" creationId="{00000000-0000-0000-0000-000000000000}"/>
          </ac:spMkLst>
        </pc:spChg>
      </pc:sldChg>
      <pc:sldChg chg="addSp delSp modSp add del mod">
        <pc:chgData name="Wojood Alghamdi" userId="4982c1f93e4d3309" providerId="LiveId" clId="{81AD009D-0A80-485D-81D0-24A2A1D793A7}" dt="2023-09-21T08:29:26.499" v="2148" actId="47"/>
        <pc:sldMkLst>
          <pc:docMk/>
          <pc:sldMk cId="1777159928" sldId="298"/>
        </pc:sldMkLst>
        <pc:spChg chg="add del mod">
          <ac:chgData name="Wojood Alghamdi" userId="4982c1f93e4d3309" providerId="LiveId" clId="{81AD009D-0A80-485D-81D0-24A2A1D793A7}" dt="2023-09-18T10:22:01.681" v="456" actId="478"/>
          <ac:spMkLst>
            <pc:docMk/>
            <pc:sldMk cId="1777159928" sldId="298"/>
            <ac:spMk id="3" creationId="{1FB98510-21AF-8AFD-48E8-B731DE7AE25D}"/>
          </ac:spMkLst>
        </pc:spChg>
        <pc:spChg chg="add del mod">
          <ac:chgData name="Wojood Alghamdi" userId="4982c1f93e4d3309" providerId="LiveId" clId="{81AD009D-0A80-485D-81D0-24A2A1D793A7}" dt="2023-09-18T10:22:01.681" v="456" actId="478"/>
          <ac:spMkLst>
            <pc:docMk/>
            <pc:sldMk cId="1777159928" sldId="298"/>
            <ac:spMk id="5" creationId="{7554AF4A-1896-85DB-8FE9-C7A3095B9EA2}"/>
          </ac:spMkLst>
        </pc:spChg>
        <pc:spChg chg="add mod">
          <ac:chgData name="Wojood Alghamdi" userId="4982c1f93e4d3309" providerId="LiveId" clId="{81AD009D-0A80-485D-81D0-24A2A1D793A7}" dt="2023-09-18T10:23:10.367" v="489" actId="20577"/>
          <ac:spMkLst>
            <pc:docMk/>
            <pc:sldMk cId="1777159928" sldId="298"/>
            <ac:spMk id="6" creationId="{C4E84B78-463A-3278-D768-F8753EE455B3}"/>
          </ac:spMkLst>
        </pc:spChg>
        <pc:spChg chg="add mod">
          <ac:chgData name="Wojood Alghamdi" userId="4982c1f93e4d3309" providerId="LiveId" clId="{81AD009D-0A80-485D-81D0-24A2A1D793A7}" dt="2023-09-18T10:22:37.808" v="466" actId="1076"/>
          <ac:spMkLst>
            <pc:docMk/>
            <pc:sldMk cId="1777159928" sldId="298"/>
            <ac:spMk id="7" creationId="{307B1471-C736-1B08-B68D-51A5D1A23AC3}"/>
          </ac:spMkLst>
        </pc:spChg>
        <pc:spChg chg="add mod">
          <ac:chgData name="Wojood Alghamdi" userId="4982c1f93e4d3309" providerId="LiveId" clId="{81AD009D-0A80-485D-81D0-24A2A1D793A7}" dt="2023-09-18T10:22:37.808" v="466" actId="1076"/>
          <ac:spMkLst>
            <pc:docMk/>
            <pc:sldMk cId="1777159928" sldId="298"/>
            <ac:spMk id="8" creationId="{F19348FB-84BD-CADA-7478-E2102393EA7F}"/>
          </ac:spMkLst>
        </pc:spChg>
        <pc:spChg chg="add mod">
          <ac:chgData name="Wojood Alghamdi" userId="4982c1f93e4d3309" providerId="LiveId" clId="{81AD009D-0A80-485D-81D0-24A2A1D793A7}" dt="2023-09-18T10:22:37.808" v="466" actId="1076"/>
          <ac:spMkLst>
            <pc:docMk/>
            <pc:sldMk cId="1777159928" sldId="298"/>
            <ac:spMk id="9" creationId="{4F7436A0-C893-0AFA-BAB1-A06620A90FD9}"/>
          </ac:spMkLst>
        </pc:spChg>
        <pc:spChg chg="add mod">
          <ac:chgData name="Wojood Alghamdi" userId="4982c1f93e4d3309" providerId="LiveId" clId="{81AD009D-0A80-485D-81D0-24A2A1D793A7}" dt="2023-09-18T10:22:37.808" v="466" actId="1076"/>
          <ac:spMkLst>
            <pc:docMk/>
            <pc:sldMk cId="1777159928" sldId="298"/>
            <ac:spMk id="10" creationId="{F53674CB-66B2-C97E-390E-D16312B4E097}"/>
          </ac:spMkLst>
        </pc:spChg>
        <pc:spChg chg="add mod">
          <ac:chgData name="Wojood Alghamdi" userId="4982c1f93e4d3309" providerId="LiveId" clId="{81AD009D-0A80-485D-81D0-24A2A1D793A7}" dt="2023-09-18T10:22:37.808" v="466" actId="1076"/>
          <ac:spMkLst>
            <pc:docMk/>
            <pc:sldMk cId="1777159928" sldId="298"/>
            <ac:spMk id="11" creationId="{DEE731C2-94D2-A0B0-AB73-18CF94B49E37}"/>
          </ac:spMkLst>
        </pc:spChg>
        <pc:spChg chg="add mod">
          <ac:chgData name="Wojood Alghamdi" userId="4982c1f93e4d3309" providerId="LiveId" clId="{81AD009D-0A80-485D-81D0-24A2A1D793A7}" dt="2023-09-18T10:22:37.808" v="466" actId="1076"/>
          <ac:spMkLst>
            <pc:docMk/>
            <pc:sldMk cId="1777159928" sldId="298"/>
            <ac:spMk id="12" creationId="{4C0EEC31-4FB7-52F8-C35B-EBB152D2CCCF}"/>
          </ac:spMkLst>
        </pc:spChg>
        <pc:spChg chg="add del mod">
          <ac:chgData name="Wojood Alghamdi" userId="4982c1f93e4d3309" providerId="LiveId" clId="{81AD009D-0A80-485D-81D0-24A2A1D793A7}" dt="2023-09-18T10:22:19.942" v="463" actId="478"/>
          <ac:spMkLst>
            <pc:docMk/>
            <pc:sldMk cId="1777159928" sldId="298"/>
            <ac:spMk id="18" creationId="{53943E68-1E76-4983-EF47-28ED9D1340C2}"/>
          </ac:spMkLst>
        </pc:spChg>
        <pc:spChg chg="add del mod">
          <ac:chgData name="Wojood Alghamdi" userId="4982c1f93e4d3309" providerId="LiveId" clId="{81AD009D-0A80-485D-81D0-24A2A1D793A7}" dt="2023-09-18T10:22:15.880" v="460" actId="478"/>
          <ac:spMkLst>
            <pc:docMk/>
            <pc:sldMk cId="1777159928" sldId="298"/>
            <ac:spMk id="19" creationId="{CCCC6D3D-1ABC-4BC7-7EA6-D40234966356}"/>
          </ac:spMkLst>
        </pc:spChg>
        <pc:spChg chg="add del mod">
          <ac:chgData name="Wojood Alghamdi" userId="4982c1f93e4d3309" providerId="LiveId" clId="{81AD009D-0A80-485D-81D0-24A2A1D793A7}" dt="2023-09-18T10:22:13.664" v="459" actId="478"/>
          <ac:spMkLst>
            <pc:docMk/>
            <pc:sldMk cId="1777159928" sldId="298"/>
            <ac:spMk id="20" creationId="{82146DBA-CD35-996A-BA2A-3F83548CA4CD}"/>
          </ac:spMkLst>
        </pc:spChg>
        <pc:spChg chg="add del mod">
          <ac:chgData name="Wojood Alghamdi" userId="4982c1f93e4d3309" providerId="LiveId" clId="{81AD009D-0A80-485D-81D0-24A2A1D793A7}" dt="2023-09-18T10:22:13.664" v="459" actId="478"/>
          <ac:spMkLst>
            <pc:docMk/>
            <pc:sldMk cId="1777159928" sldId="298"/>
            <ac:spMk id="21" creationId="{DD5CFF70-5C3C-E877-E105-BC0274ACF58F}"/>
          </ac:spMkLst>
        </pc:spChg>
        <pc:spChg chg="add del mod">
          <ac:chgData name="Wojood Alghamdi" userId="4982c1f93e4d3309" providerId="LiveId" clId="{81AD009D-0A80-485D-81D0-24A2A1D793A7}" dt="2023-09-18T10:22:13.664" v="459" actId="478"/>
          <ac:spMkLst>
            <pc:docMk/>
            <pc:sldMk cId="1777159928" sldId="298"/>
            <ac:spMk id="22" creationId="{59B20923-072B-E5C0-AA7F-386B15DB3B4E}"/>
          </ac:spMkLst>
        </pc:spChg>
        <pc:spChg chg="add del mod">
          <ac:chgData name="Wojood Alghamdi" userId="4982c1f93e4d3309" providerId="LiveId" clId="{81AD009D-0A80-485D-81D0-24A2A1D793A7}" dt="2023-09-18T10:22:13.664" v="459" actId="478"/>
          <ac:spMkLst>
            <pc:docMk/>
            <pc:sldMk cId="1777159928" sldId="298"/>
            <ac:spMk id="23" creationId="{4A59CCA5-E4EE-67EA-5E34-F4C0F95C0A29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30" creationId="{285FDB2A-4993-5613-4134-CA2CF819C2DC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31" creationId="{D5D99B97-32C4-7061-570C-07B47B2F1765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33" creationId="{8E693AC7-9939-255B-4D78-01DAD96CE27E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34" creationId="{8826BA1D-6E44-3795-7701-E8F6413F6FD5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36" creationId="{E616506D-1454-0E9C-1220-15BDAC244CFF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37" creationId="{1EB78AC3-18B0-69B6-1A2F-3AFC1D20D257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39" creationId="{B97B84E1-2399-0B75-E4C1-B4391EB459DF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40" creationId="{E6407A49-9B08-F546-526C-765E73FD4E4A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42" creationId="{4AF60515-3219-2A65-59EB-66427A17641C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43" creationId="{F45783ED-D57A-DFF3-F3E5-B2829D11B208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45" creationId="{48987D62-1637-21E5-ED83-922D1A47AF8E}"/>
          </ac:spMkLst>
        </pc:spChg>
        <pc:spChg chg="mod">
          <ac:chgData name="Wojood Alghamdi" userId="4982c1f93e4d3309" providerId="LiveId" clId="{81AD009D-0A80-485D-81D0-24A2A1D793A7}" dt="2023-09-18T10:22:02.348" v="457"/>
          <ac:spMkLst>
            <pc:docMk/>
            <pc:sldMk cId="1777159928" sldId="298"/>
            <ac:spMk id="46" creationId="{A2E58B4D-0959-4D60-5341-A35A6ADBB960}"/>
          </ac:spMkLst>
        </pc:spChg>
        <pc:spChg chg="del">
          <ac:chgData name="Wojood Alghamdi" userId="4982c1f93e4d3309" providerId="LiveId" clId="{81AD009D-0A80-485D-81D0-24A2A1D793A7}" dt="2023-09-18T10:22:00.056" v="455" actId="478"/>
          <ac:spMkLst>
            <pc:docMk/>
            <pc:sldMk cId="1777159928" sldId="298"/>
            <ac:spMk id="1403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22:00.056" v="455" actId="478"/>
          <ac:spMkLst>
            <pc:docMk/>
            <pc:sldMk cId="1777159928" sldId="298"/>
            <ac:spMk id="1404" creationId="{00000000-0000-0000-0000-000000000000}"/>
          </ac:spMkLst>
        </pc:spChg>
        <pc:grpChg chg="add mod">
          <ac:chgData name="Wojood Alghamdi" userId="4982c1f93e4d3309" providerId="LiveId" clId="{81AD009D-0A80-485D-81D0-24A2A1D793A7}" dt="2023-09-18T10:22:37.808" v="466" actId="1076"/>
          <ac:grpSpMkLst>
            <pc:docMk/>
            <pc:sldMk cId="1777159928" sldId="298"/>
            <ac:grpSpMk id="29" creationId="{F89E349E-55F7-FB11-AF5F-F02717008C2A}"/>
          </ac:grpSpMkLst>
        </pc:grpChg>
        <pc:grpChg chg="add mod">
          <ac:chgData name="Wojood Alghamdi" userId="4982c1f93e4d3309" providerId="LiveId" clId="{81AD009D-0A80-485D-81D0-24A2A1D793A7}" dt="2023-09-18T10:22:37.808" v="466" actId="1076"/>
          <ac:grpSpMkLst>
            <pc:docMk/>
            <pc:sldMk cId="1777159928" sldId="298"/>
            <ac:grpSpMk id="32" creationId="{F9BCF408-7161-7633-1E63-BD6B12090A46}"/>
          </ac:grpSpMkLst>
        </pc:grpChg>
        <pc:grpChg chg="add mod">
          <ac:chgData name="Wojood Alghamdi" userId="4982c1f93e4d3309" providerId="LiveId" clId="{81AD009D-0A80-485D-81D0-24A2A1D793A7}" dt="2023-09-18T10:22:37.808" v="466" actId="1076"/>
          <ac:grpSpMkLst>
            <pc:docMk/>
            <pc:sldMk cId="1777159928" sldId="298"/>
            <ac:grpSpMk id="35" creationId="{4CDE2AA9-02C5-477F-6D80-8EB10FB1B7BD}"/>
          </ac:grpSpMkLst>
        </pc:grpChg>
        <pc:grpChg chg="add del mod">
          <ac:chgData name="Wojood Alghamdi" userId="4982c1f93e4d3309" providerId="LiveId" clId="{81AD009D-0A80-485D-81D0-24A2A1D793A7}" dt="2023-09-18T10:22:13.664" v="459" actId="478"/>
          <ac:grpSpMkLst>
            <pc:docMk/>
            <pc:sldMk cId="1777159928" sldId="298"/>
            <ac:grpSpMk id="38" creationId="{58EDD893-279E-BBE5-C2F0-7D653013BAAF}"/>
          </ac:grpSpMkLst>
        </pc:grpChg>
        <pc:grpChg chg="add del mod">
          <ac:chgData name="Wojood Alghamdi" userId="4982c1f93e4d3309" providerId="LiveId" clId="{81AD009D-0A80-485D-81D0-24A2A1D793A7}" dt="2023-09-18T10:22:13.664" v="459" actId="478"/>
          <ac:grpSpMkLst>
            <pc:docMk/>
            <pc:sldMk cId="1777159928" sldId="298"/>
            <ac:grpSpMk id="41" creationId="{B344B51E-E8F2-0A9D-0763-282809456018}"/>
          </ac:grpSpMkLst>
        </pc:grpChg>
        <pc:grpChg chg="add del mod">
          <ac:chgData name="Wojood Alghamdi" userId="4982c1f93e4d3309" providerId="LiveId" clId="{81AD009D-0A80-485D-81D0-24A2A1D793A7}" dt="2023-09-18T10:22:13.664" v="459" actId="478"/>
          <ac:grpSpMkLst>
            <pc:docMk/>
            <pc:sldMk cId="1777159928" sldId="298"/>
            <ac:grpSpMk id="44" creationId="{DFC6A966-E116-F5E3-59E4-AFEC93891D0F}"/>
          </ac:grpSpMkLst>
        </pc:grpChg>
        <pc:grpChg chg="mod">
          <ac:chgData name="Wojood Alghamdi" userId="4982c1f93e4d3309" providerId="LiveId" clId="{81AD009D-0A80-485D-81D0-24A2A1D793A7}" dt="2023-09-18T10:22:28.224" v="465" actId="1076"/>
          <ac:grpSpMkLst>
            <pc:docMk/>
            <pc:sldMk cId="1777159928" sldId="298"/>
            <ac:grpSpMk id="1405" creationId="{00000000-0000-0000-0000-000000000000}"/>
          </ac:grpSpMkLst>
        </pc:grpChg>
        <pc:cxnChg chg="add mod">
          <ac:chgData name="Wojood Alghamdi" userId="4982c1f93e4d3309" providerId="LiveId" clId="{81AD009D-0A80-485D-81D0-24A2A1D793A7}" dt="2023-09-18T10:22:37.808" v="466" actId="1076"/>
          <ac:cxnSpMkLst>
            <pc:docMk/>
            <pc:sldMk cId="1777159928" sldId="298"/>
            <ac:cxnSpMk id="13" creationId="{E0315A7A-F9AF-CC5F-7295-C2C22CFA9474}"/>
          </ac:cxnSpMkLst>
        </pc:cxnChg>
        <pc:cxnChg chg="add mod">
          <ac:chgData name="Wojood Alghamdi" userId="4982c1f93e4d3309" providerId="LiveId" clId="{81AD009D-0A80-485D-81D0-24A2A1D793A7}" dt="2023-09-18T10:22:37.808" v="466" actId="1076"/>
          <ac:cxnSpMkLst>
            <pc:docMk/>
            <pc:sldMk cId="1777159928" sldId="298"/>
            <ac:cxnSpMk id="14" creationId="{EBE27B80-492C-22DA-6248-F3832FF90216}"/>
          </ac:cxnSpMkLst>
        </pc:cxnChg>
        <pc:cxnChg chg="add mod">
          <ac:chgData name="Wojood Alghamdi" userId="4982c1f93e4d3309" providerId="LiveId" clId="{81AD009D-0A80-485D-81D0-24A2A1D793A7}" dt="2023-09-18T10:22:37.808" v="466" actId="1076"/>
          <ac:cxnSpMkLst>
            <pc:docMk/>
            <pc:sldMk cId="1777159928" sldId="298"/>
            <ac:cxnSpMk id="15" creationId="{9FF1665C-F6A5-F781-399F-D2F946FF5AFC}"/>
          </ac:cxnSpMkLst>
        </pc:cxnChg>
        <pc:cxnChg chg="add mod">
          <ac:chgData name="Wojood Alghamdi" userId="4982c1f93e4d3309" providerId="LiveId" clId="{81AD009D-0A80-485D-81D0-24A2A1D793A7}" dt="2023-09-18T10:22:37.808" v="466" actId="1076"/>
          <ac:cxnSpMkLst>
            <pc:docMk/>
            <pc:sldMk cId="1777159928" sldId="298"/>
            <ac:cxnSpMk id="16" creationId="{862F33E7-08D6-B89D-9F10-F331F87FC572}"/>
          </ac:cxnSpMkLst>
        </pc:cxnChg>
        <pc:cxnChg chg="add mod">
          <ac:chgData name="Wojood Alghamdi" userId="4982c1f93e4d3309" providerId="LiveId" clId="{81AD009D-0A80-485D-81D0-24A2A1D793A7}" dt="2023-09-18T10:22:37.808" v="466" actId="1076"/>
          <ac:cxnSpMkLst>
            <pc:docMk/>
            <pc:sldMk cId="1777159928" sldId="298"/>
            <ac:cxnSpMk id="17" creationId="{1A3485D8-008E-5B56-4FFC-904E8364F4A1}"/>
          </ac:cxnSpMkLst>
        </pc:cxnChg>
        <pc:cxnChg chg="add del mod">
          <ac:chgData name="Wojood Alghamdi" userId="4982c1f93e4d3309" providerId="LiveId" clId="{81AD009D-0A80-485D-81D0-24A2A1D793A7}" dt="2023-09-18T10:22:13.664" v="459" actId="478"/>
          <ac:cxnSpMkLst>
            <pc:docMk/>
            <pc:sldMk cId="1777159928" sldId="298"/>
            <ac:cxnSpMk id="24" creationId="{1D8700DB-74F1-6F42-C5FC-B4E380F2EEA5}"/>
          </ac:cxnSpMkLst>
        </pc:cxnChg>
        <pc:cxnChg chg="add del mod">
          <ac:chgData name="Wojood Alghamdi" userId="4982c1f93e4d3309" providerId="LiveId" clId="{81AD009D-0A80-485D-81D0-24A2A1D793A7}" dt="2023-09-18T10:22:13.664" v="459" actId="478"/>
          <ac:cxnSpMkLst>
            <pc:docMk/>
            <pc:sldMk cId="1777159928" sldId="298"/>
            <ac:cxnSpMk id="25" creationId="{BF3BE562-C578-485D-6A4C-73602F9798C9}"/>
          </ac:cxnSpMkLst>
        </pc:cxnChg>
        <pc:cxnChg chg="add del mod">
          <ac:chgData name="Wojood Alghamdi" userId="4982c1f93e4d3309" providerId="LiveId" clId="{81AD009D-0A80-485D-81D0-24A2A1D793A7}" dt="2023-09-18T10:22:13.664" v="459" actId="478"/>
          <ac:cxnSpMkLst>
            <pc:docMk/>
            <pc:sldMk cId="1777159928" sldId="298"/>
            <ac:cxnSpMk id="26" creationId="{FDA82AE0-107B-DE47-E874-75268070ACD0}"/>
          </ac:cxnSpMkLst>
        </pc:cxnChg>
        <pc:cxnChg chg="add del mod">
          <ac:chgData name="Wojood Alghamdi" userId="4982c1f93e4d3309" providerId="LiveId" clId="{81AD009D-0A80-485D-81D0-24A2A1D793A7}" dt="2023-09-18T10:22:13.664" v="459" actId="478"/>
          <ac:cxnSpMkLst>
            <pc:docMk/>
            <pc:sldMk cId="1777159928" sldId="298"/>
            <ac:cxnSpMk id="27" creationId="{1FA8C97F-722E-86D0-0B8F-64566F2165EC}"/>
          </ac:cxnSpMkLst>
        </pc:cxnChg>
        <pc:cxnChg chg="add del mod">
          <ac:chgData name="Wojood Alghamdi" userId="4982c1f93e4d3309" providerId="LiveId" clId="{81AD009D-0A80-485D-81D0-24A2A1D793A7}" dt="2023-09-18T10:22:13.664" v="459" actId="478"/>
          <ac:cxnSpMkLst>
            <pc:docMk/>
            <pc:sldMk cId="1777159928" sldId="298"/>
            <ac:cxnSpMk id="28" creationId="{60E5CCAA-7C51-CE26-20EF-1F044C635070}"/>
          </ac:cxnSpMkLst>
        </pc:cxnChg>
        <pc:cxnChg chg="add del mod">
          <ac:chgData name="Wojood Alghamdi" userId="4982c1f93e4d3309" providerId="LiveId" clId="{81AD009D-0A80-485D-81D0-24A2A1D793A7}" dt="2023-09-18T10:22:10.963" v="458" actId="478"/>
          <ac:cxnSpMkLst>
            <pc:docMk/>
            <pc:sldMk cId="1777159928" sldId="298"/>
            <ac:cxnSpMk id="47" creationId="{A1664F1C-8DA9-CDCC-02A5-EE96E921C89E}"/>
          </ac:cxnSpMkLst>
        </pc:cxnChg>
      </pc:sldChg>
      <pc:sldChg chg="addSp delSp modSp add del mod">
        <pc:chgData name="Wojood Alghamdi" userId="4982c1f93e4d3309" providerId="LiveId" clId="{81AD009D-0A80-485D-81D0-24A2A1D793A7}" dt="2023-09-19T08:20:49.025" v="1311" actId="47"/>
        <pc:sldMkLst>
          <pc:docMk/>
          <pc:sldMk cId="1310933522" sldId="299"/>
        </pc:sldMkLst>
        <pc:spChg chg="add del mod">
          <ac:chgData name="Wojood Alghamdi" userId="4982c1f93e4d3309" providerId="LiveId" clId="{81AD009D-0A80-485D-81D0-24A2A1D793A7}" dt="2023-09-18T10:35:18.020" v="764" actId="478"/>
          <ac:spMkLst>
            <pc:docMk/>
            <pc:sldMk cId="1310933522" sldId="299"/>
            <ac:spMk id="3" creationId="{8A102DF1-20C0-497A-2EE7-F74EB9B0FB82}"/>
          </ac:spMkLst>
        </pc:spChg>
        <pc:spChg chg="add del mod">
          <ac:chgData name="Wojood Alghamdi" userId="4982c1f93e4d3309" providerId="LiveId" clId="{81AD009D-0A80-485D-81D0-24A2A1D793A7}" dt="2023-09-18T10:35:18.020" v="764" actId="478"/>
          <ac:spMkLst>
            <pc:docMk/>
            <pc:sldMk cId="1310933522" sldId="299"/>
            <ac:spMk id="5" creationId="{515B1A48-BC1D-8F56-7CDA-6C959BA59341}"/>
          </ac:spMkLst>
        </pc:spChg>
        <pc:spChg chg="add del mod">
          <ac:chgData name="Wojood Alghamdi" userId="4982c1f93e4d3309" providerId="LiveId" clId="{81AD009D-0A80-485D-81D0-24A2A1D793A7}" dt="2023-09-18T10:35:18.020" v="764" actId="478"/>
          <ac:spMkLst>
            <pc:docMk/>
            <pc:sldMk cId="1310933522" sldId="299"/>
            <ac:spMk id="7" creationId="{102B1C42-C5C2-679A-04B7-71795D13BCF6}"/>
          </ac:spMkLst>
        </pc:spChg>
        <pc:spChg chg="mod">
          <ac:chgData name="Wojood Alghamdi" userId="4982c1f93e4d3309" providerId="LiveId" clId="{81AD009D-0A80-485D-81D0-24A2A1D793A7}" dt="2023-09-18T11:00:33.170" v="872" actId="1036"/>
          <ac:spMkLst>
            <pc:docMk/>
            <pc:sldMk cId="1310933522" sldId="299"/>
            <ac:spMk id="843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35:15.636" v="763" actId="478"/>
          <ac:spMkLst>
            <pc:docMk/>
            <pc:sldMk cId="1310933522" sldId="299"/>
            <ac:spMk id="844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35:15.636" v="763" actId="478"/>
          <ac:spMkLst>
            <pc:docMk/>
            <pc:sldMk cId="1310933522" sldId="299"/>
            <ac:spMk id="845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35:42.395" v="781" actId="14100"/>
          <ac:spMkLst>
            <pc:docMk/>
            <pc:sldMk cId="1310933522" sldId="299"/>
            <ac:spMk id="846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35:42.395" v="781" actId="14100"/>
          <ac:spMkLst>
            <pc:docMk/>
            <pc:sldMk cId="1310933522" sldId="299"/>
            <ac:spMk id="847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35:42.395" v="781" actId="14100"/>
          <ac:spMkLst>
            <pc:docMk/>
            <pc:sldMk cId="1310933522" sldId="299"/>
            <ac:spMk id="848" creationId="{00000000-0000-0000-0000-000000000000}"/>
          </ac:spMkLst>
        </pc:spChg>
        <pc:spChg chg="del">
          <ac:chgData name="Wojood Alghamdi" userId="4982c1f93e4d3309" providerId="LiveId" clId="{81AD009D-0A80-485D-81D0-24A2A1D793A7}" dt="2023-09-18T10:35:15.636" v="763" actId="478"/>
          <ac:spMkLst>
            <pc:docMk/>
            <pc:sldMk cId="1310933522" sldId="299"/>
            <ac:spMk id="849" creationId="{00000000-0000-0000-0000-000000000000}"/>
          </ac:spMkLst>
        </pc:spChg>
        <pc:picChg chg="add mod">
          <ac:chgData name="Wojood Alghamdi" userId="4982c1f93e4d3309" providerId="LiveId" clId="{81AD009D-0A80-485D-81D0-24A2A1D793A7}" dt="2023-09-18T11:00:04.696" v="855"/>
          <ac:picMkLst>
            <pc:docMk/>
            <pc:sldMk cId="1310933522" sldId="299"/>
            <ac:picMk id="2" creationId="{E33D293D-95BD-11BD-BCA8-95F1710D0F90}"/>
          </ac:picMkLst>
        </pc:picChg>
        <pc:picChg chg="add mod">
          <ac:chgData name="Wojood Alghamdi" userId="4982c1f93e4d3309" providerId="LiveId" clId="{81AD009D-0A80-485D-81D0-24A2A1D793A7}" dt="2023-09-18T11:00:23.859" v="856" actId="1076"/>
          <ac:picMkLst>
            <pc:docMk/>
            <pc:sldMk cId="1310933522" sldId="299"/>
            <ac:picMk id="3" creationId="{AB41C52E-EF8F-DDF4-E388-2CE2F5EAE0C9}"/>
          </ac:picMkLst>
        </pc:picChg>
      </pc:sldChg>
      <pc:sldChg chg="addSp delSp modSp new del">
        <pc:chgData name="Wojood Alghamdi" userId="4982c1f93e4d3309" providerId="LiveId" clId="{81AD009D-0A80-485D-81D0-24A2A1D793A7}" dt="2023-09-19T08:16:34.718" v="1254" actId="680"/>
        <pc:sldMkLst>
          <pc:docMk/>
          <pc:sldMk cId="701424615" sldId="300"/>
        </pc:sldMkLst>
        <pc:spChg chg="add del mod">
          <ac:chgData name="Wojood Alghamdi" userId="4982c1f93e4d3309" providerId="LiveId" clId="{81AD009D-0A80-485D-81D0-24A2A1D793A7}" dt="2023-09-19T08:16:13.724" v="1242"/>
          <ac:spMkLst>
            <pc:docMk/>
            <pc:sldMk cId="701424615" sldId="300"/>
            <ac:spMk id="3" creationId="{BF43DEE2-565B-358F-F69D-226BBAC9FEB3}"/>
          </ac:spMkLst>
        </pc:spChg>
        <pc:spChg chg="add del mod">
          <ac:chgData name="Wojood Alghamdi" userId="4982c1f93e4d3309" providerId="LiveId" clId="{81AD009D-0A80-485D-81D0-24A2A1D793A7}" dt="2023-09-19T08:16:13.724" v="1242"/>
          <ac:spMkLst>
            <pc:docMk/>
            <pc:sldMk cId="701424615" sldId="300"/>
            <ac:spMk id="4" creationId="{F0EFCD79-43E2-039C-F976-DFFFFBEDBE8F}"/>
          </ac:spMkLst>
        </pc:spChg>
        <pc:spChg chg="add del mod">
          <ac:chgData name="Wojood Alghamdi" userId="4982c1f93e4d3309" providerId="LiveId" clId="{81AD009D-0A80-485D-81D0-24A2A1D793A7}" dt="2023-09-19T08:16:13.724" v="1242"/>
          <ac:spMkLst>
            <pc:docMk/>
            <pc:sldMk cId="701424615" sldId="300"/>
            <ac:spMk id="5" creationId="{BE0D9E29-DE83-7D10-E974-40E8CBBF8719}"/>
          </ac:spMkLst>
        </pc:spChg>
        <pc:spChg chg="add del mod">
          <ac:chgData name="Wojood Alghamdi" userId="4982c1f93e4d3309" providerId="LiveId" clId="{81AD009D-0A80-485D-81D0-24A2A1D793A7}" dt="2023-09-19T08:16:13.724" v="1242"/>
          <ac:spMkLst>
            <pc:docMk/>
            <pc:sldMk cId="701424615" sldId="300"/>
            <ac:spMk id="6" creationId="{D230520A-0A84-9342-3811-49F0804E9055}"/>
          </ac:spMkLst>
        </pc:spChg>
        <pc:spChg chg="add del mod">
          <ac:chgData name="Wojood Alghamdi" userId="4982c1f93e4d3309" providerId="LiveId" clId="{81AD009D-0A80-485D-81D0-24A2A1D793A7}" dt="2023-09-19T08:16:13.724" v="1242"/>
          <ac:spMkLst>
            <pc:docMk/>
            <pc:sldMk cId="701424615" sldId="300"/>
            <ac:spMk id="7" creationId="{EC9B58CF-50F7-F125-38F0-BCD41413080E}"/>
          </ac:spMkLst>
        </pc:spChg>
        <pc:spChg chg="mod">
          <ac:chgData name="Wojood Alghamdi" userId="4982c1f93e4d3309" providerId="LiveId" clId="{81AD009D-0A80-485D-81D0-24A2A1D793A7}" dt="2023-09-19T08:16:07.588" v="1241"/>
          <ac:spMkLst>
            <pc:docMk/>
            <pc:sldMk cId="701424615" sldId="300"/>
            <ac:spMk id="9" creationId="{36EB25B4-2C76-E4AF-A3E8-818F8AC29476}"/>
          </ac:spMkLst>
        </pc:spChg>
        <pc:spChg chg="mod">
          <ac:chgData name="Wojood Alghamdi" userId="4982c1f93e4d3309" providerId="LiveId" clId="{81AD009D-0A80-485D-81D0-24A2A1D793A7}" dt="2023-09-19T08:16:07.588" v="1241"/>
          <ac:spMkLst>
            <pc:docMk/>
            <pc:sldMk cId="701424615" sldId="300"/>
            <ac:spMk id="10" creationId="{7D9CA709-2286-5E86-76EF-A2C19FCF16C9}"/>
          </ac:spMkLst>
        </pc:spChg>
        <pc:spChg chg="mod">
          <ac:chgData name="Wojood Alghamdi" userId="4982c1f93e4d3309" providerId="LiveId" clId="{81AD009D-0A80-485D-81D0-24A2A1D793A7}" dt="2023-09-19T08:16:07.588" v="1241"/>
          <ac:spMkLst>
            <pc:docMk/>
            <pc:sldMk cId="701424615" sldId="300"/>
            <ac:spMk id="12" creationId="{49991B64-4918-6250-DC24-F48E048FE3D5}"/>
          </ac:spMkLst>
        </pc:spChg>
        <pc:spChg chg="mod">
          <ac:chgData name="Wojood Alghamdi" userId="4982c1f93e4d3309" providerId="LiveId" clId="{81AD009D-0A80-485D-81D0-24A2A1D793A7}" dt="2023-09-19T08:16:07.588" v="1241"/>
          <ac:spMkLst>
            <pc:docMk/>
            <pc:sldMk cId="701424615" sldId="300"/>
            <ac:spMk id="13" creationId="{FC030578-F504-664D-6449-ABFBBA6D3929}"/>
          </ac:spMkLst>
        </pc:spChg>
        <pc:spChg chg="add del mod">
          <ac:chgData name="Wojood Alghamdi" userId="4982c1f93e4d3309" providerId="LiveId" clId="{81AD009D-0A80-485D-81D0-24A2A1D793A7}" dt="2023-09-19T08:16:13.724" v="1242"/>
          <ac:spMkLst>
            <pc:docMk/>
            <pc:sldMk cId="701424615" sldId="300"/>
            <ac:spMk id="14" creationId="{D003D64C-6DA2-5957-6C0A-715460B23D29}"/>
          </ac:spMkLst>
        </pc:spChg>
        <pc:spChg chg="add del mod">
          <ac:chgData name="Wojood Alghamdi" userId="4982c1f93e4d3309" providerId="LiveId" clId="{81AD009D-0A80-485D-81D0-24A2A1D793A7}" dt="2023-09-19T08:16:13.724" v="1242"/>
          <ac:spMkLst>
            <pc:docMk/>
            <pc:sldMk cId="701424615" sldId="300"/>
            <ac:spMk id="15" creationId="{414FCFEF-B42F-93CA-E660-E48B78D70CF8}"/>
          </ac:spMkLst>
        </pc:spChg>
        <pc:spChg chg="add del mod">
          <ac:chgData name="Wojood Alghamdi" userId="4982c1f93e4d3309" providerId="LiveId" clId="{81AD009D-0A80-485D-81D0-24A2A1D793A7}" dt="2023-09-19T08:16:13.724" v="1242"/>
          <ac:spMkLst>
            <pc:docMk/>
            <pc:sldMk cId="701424615" sldId="300"/>
            <ac:spMk id="16" creationId="{BBBFC31B-8EE0-DF9D-AD75-EF1D641EEE3F}"/>
          </ac:spMkLst>
        </pc:spChg>
        <pc:grpChg chg="add del mod">
          <ac:chgData name="Wojood Alghamdi" userId="4982c1f93e4d3309" providerId="LiveId" clId="{81AD009D-0A80-485D-81D0-24A2A1D793A7}" dt="2023-09-19T08:16:13.724" v="1242"/>
          <ac:grpSpMkLst>
            <pc:docMk/>
            <pc:sldMk cId="701424615" sldId="300"/>
            <ac:grpSpMk id="8" creationId="{39653706-B0F6-39BD-DED3-D80B33FBD7A9}"/>
          </ac:grpSpMkLst>
        </pc:grpChg>
        <pc:grpChg chg="add del mod">
          <ac:chgData name="Wojood Alghamdi" userId="4982c1f93e4d3309" providerId="LiveId" clId="{81AD009D-0A80-485D-81D0-24A2A1D793A7}" dt="2023-09-19T08:16:13.724" v="1242"/>
          <ac:grpSpMkLst>
            <pc:docMk/>
            <pc:sldMk cId="701424615" sldId="300"/>
            <ac:grpSpMk id="11" creationId="{20D3BE3F-0348-9E8E-14F5-DF264257B1D3}"/>
          </ac:grpSpMkLst>
        </pc:grpChg>
        <pc:picChg chg="add del mod">
          <ac:chgData name="Wojood Alghamdi" userId="4982c1f93e4d3309" providerId="LiveId" clId="{81AD009D-0A80-485D-81D0-24A2A1D793A7}" dt="2023-09-19T08:16:13.724" v="1242"/>
          <ac:picMkLst>
            <pc:docMk/>
            <pc:sldMk cId="701424615" sldId="300"/>
            <ac:picMk id="17" creationId="{5DEF9E74-D722-6CCB-2376-EEADEE6D28A8}"/>
          </ac:picMkLst>
        </pc:picChg>
        <pc:picChg chg="add del mod">
          <ac:chgData name="Wojood Alghamdi" userId="4982c1f93e4d3309" providerId="LiveId" clId="{81AD009D-0A80-485D-81D0-24A2A1D793A7}" dt="2023-09-19T08:16:13.724" v="1242"/>
          <ac:picMkLst>
            <pc:docMk/>
            <pc:sldMk cId="701424615" sldId="300"/>
            <ac:picMk id="18" creationId="{379E1D0D-B30F-67E3-304A-A15FE36B0394}"/>
          </ac:picMkLst>
        </pc:picChg>
      </pc:sldChg>
      <pc:sldChg chg="addSp delSp modSp new mod ord">
        <pc:chgData name="Wojood Alghamdi" userId="4982c1f93e4d3309" providerId="LiveId" clId="{81AD009D-0A80-485D-81D0-24A2A1D793A7}" dt="2023-09-20T11:04:18.675" v="1892"/>
        <pc:sldMkLst>
          <pc:docMk/>
          <pc:sldMk cId="1561258662" sldId="300"/>
        </pc:sldMkLst>
        <pc:spChg chg="add del mod">
          <ac:chgData name="Wojood Alghamdi" userId="4982c1f93e4d3309" providerId="LiveId" clId="{81AD009D-0A80-485D-81D0-24A2A1D793A7}" dt="2023-09-19T08:16:50.486" v="1257"/>
          <ac:spMkLst>
            <pc:docMk/>
            <pc:sldMk cId="1561258662" sldId="300"/>
            <ac:spMk id="2" creationId="{527C6C66-6C8D-DFDF-D4A6-FE2732274D04}"/>
          </ac:spMkLst>
        </pc:spChg>
        <pc:spChg chg="add del mod">
          <ac:chgData name="Wojood Alghamdi" userId="4982c1f93e4d3309" providerId="LiveId" clId="{81AD009D-0A80-485D-81D0-24A2A1D793A7}" dt="2023-09-19T08:16:50.486" v="1257"/>
          <ac:spMkLst>
            <pc:docMk/>
            <pc:sldMk cId="1561258662" sldId="300"/>
            <ac:spMk id="3" creationId="{0D238E9C-317C-D2E6-1753-7AB8FB3BAC7B}"/>
          </ac:spMkLst>
        </pc:spChg>
        <pc:spChg chg="add del mod">
          <ac:chgData name="Wojood Alghamdi" userId="4982c1f93e4d3309" providerId="LiveId" clId="{81AD009D-0A80-485D-81D0-24A2A1D793A7}" dt="2023-09-19T08:16:50.486" v="1257"/>
          <ac:spMkLst>
            <pc:docMk/>
            <pc:sldMk cId="1561258662" sldId="300"/>
            <ac:spMk id="4" creationId="{A52EF3E2-B719-6688-8FCE-7A464B118633}"/>
          </ac:spMkLst>
        </pc:spChg>
        <pc:spChg chg="add del mod">
          <ac:chgData name="Wojood Alghamdi" userId="4982c1f93e4d3309" providerId="LiveId" clId="{81AD009D-0A80-485D-81D0-24A2A1D793A7}" dt="2023-09-19T08:16:50.486" v="1257"/>
          <ac:spMkLst>
            <pc:docMk/>
            <pc:sldMk cId="1561258662" sldId="300"/>
            <ac:spMk id="5" creationId="{CB6B828A-8FF9-7BD2-9607-C8285BD21492}"/>
          </ac:spMkLst>
        </pc:spChg>
        <pc:spChg chg="add del mod">
          <ac:chgData name="Wojood Alghamdi" userId="4982c1f93e4d3309" providerId="LiveId" clId="{81AD009D-0A80-485D-81D0-24A2A1D793A7}" dt="2023-09-19T08:16:50.486" v="1257"/>
          <ac:spMkLst>
            <pc:docMk/>
            <pc:sldMk cId="1561258662" sldId="300"/>
            <ac:spMk id="6" creationId="{748450C2-1398-A441-B316-E0806394478E}"/>
          </ac:spMkLst>
        </pc:spChg>
        <pc:spChg chg="mod">
          <ac:chgData name="Wojood Alghamdi" userId="4982c1f93e4d3309" providerId="LiveId" clId="{81AD009D-0A80-485D-81D0-24A2A1D793A7}" dt="2023-09-19T08:16:44.903" v="1256"/>
          <ac:spMkLst>
            <pc:docMk/>
            <pc:sldMk cId="1561258662" sldId="300"/>
            <ac:spMk id="8" creationId="{62F02374-6D35-7E1C-8B36-571BF39E0294}"/>
          </ac:spMkLst>
        </pc:spChg>
        <pc:spChg chg="mod">
          <ac:chgData name="Wojood Alghamdi" userId="4982c1f93e4d3309" providerId="LiveId" clId="{81AD009D-0A80-485D-81D0-24A2A1D793A7}" dt="2023-09-19T08:16:44.903" v="1256"/>
          <ac:spMkLst>
            <pc:docMk/>
            <pc:sldMk cId="1561258662" sldId="300"/>
            <ac:spMk id="9" creationId="{FF0313A1-DBE8-6912-D1C0-14F176C9485B}"/>
          </ac:spMkLst>
        </pc:spChg>
        <pc:spChg chg="mod">
          <ac:chgData name="Wojood Alghamdi" userId="4982c1f93e4d3309" providerId="LiveId" clId="{81AD009D-0A80-485D-81D0-24A2A1D793A7}" dt="2023-09-19T08:16:44.903" v="1256"/>
          <ac:spMkLst>
            <pc:docMk/>
            <pc:sldMk cId="1561258662" sldId="300"/>
            <ac:spMk id="11" creationId="{3ABFEF55-7C64-7D1F-DF65-61D9E63485F9}"/>
          </ac:spMkLst>
        </pc:spChg>
        <pc:spChg chg="mod">
          <ac:chgData name="Wojood Alghamdi" userId="4982c1f93e4d3309" providerId="LiveId" clId="{81AD009D-0A80-485D-81D0-24A2A1D793A7}" dt="2023-09-19T08:16:44.903" v="1256"/>
          <ac:spMkLst>
            <pc:docMk/>
            <pc:sldMk cId="1561258662" sldId="300"/>
            <ac:spMk id="12" creationId="{F5EBA30C-E1B8-41D9-BF95-D956CAB104CA}"/>
          </ac:spMkLst>
        </pc:spChg>
        <pc:spChg chg="add del mod">
          <ac:chgData name="Wojood Alghamdi" userId="4982c1f93e4d3309" providerId="LiveId" clId="{81AD009D-0A80-485D-81D0-24A2A1D793A7}" dt="2023-09-19T08:16:50.486" v="1257"/>
          <ac:spMkLst>
            <pc:docMk/>
            <pc:sldMk cId="1561258662" sldId="300"/>
            <ac:spMk id="13" creationId="{F1E5380B-5BA7-96B1-7CBB-C65DA1774FA7}"/>
          </ac:spMkLst>
        </pc:spChg>
        <pc:spChg chg="add del mod">
          <ac:chgData name="Wojood Alghamdi" userId="4982c1f93e4d3309" providerId="LiveId" clId="{81AD009D-0A80-485D-81D0-24A2A1D793A7}" dt="2023-09-19T08:16:50.486" v="1257"/>
          <ac:spMkLst>
            <pc:docMk/>
            <pc:sldMk cId="1561258662" sldId="300"/>
            <ac:spMk id="14" creationId="{7157073A-388A-7E51-6222-7823C8BBE66A}"/>
          </ac:spMkLst>
        </pc:spChg>
        <pc:spChg chg="add del mod">
          <ac:chgData name="Wojood Alghamdi" userId="4982c1f93e4d3309" providerId="LiveId" clId="{81AD009D-0A80-485D-81D0-24A2A1D793A7}" dt="2023-09-19T08:16:50.486" v="1257"/>
          <ac:spMkLst>
            <pc:docMk/>
            <pc:sldMk cId="1561258662" sldId="300"/>
            <ac:spMk id="15" creationId="{1EDDF2EC-32DA-8B01-7459-C87C22DED06C}"/>
          </ac:spMkLst>
        </pc:spChg>
        <pc:spChg chg="add del mod">
          <ac:chgData name="Wojood Alghamdi" userId="4982c1f93e4d3309" providerId="LiveId" clId="{81AD009D-0A80-485D-81D0-24A2A1D793A7}" dt="2023-09-19T08:17:05.358" v="1265"/>
          <ac:spMkLst>
            <pc:docMk/>
            <pc:sldMk cId="1561258662" sldId="300"/>
            <ac:spMk id="19" creationId="{9588CE8C-4E14-28F6-C927-A37E11DBBFED}"/>
          </ac:spMkLst>
        </pc:spChg>
        <pc:spChg chg="add del mod">
          <ac:chgData name="Wojood Alghamdi" userId="4982c1f93e4d3309" providerId="LiveId" clId="{81AD009D-0A80-485D-81D0-24A2A1D793A7}" dt="2023-09-19T08:17:05.358" v="1265"/>
          <ac:spMkLst>
            <pc:docMk/>
            <pc:sldMk cId="1561258662" sldId="300"/>
            <ac:spMk id="20" creationId="{BBC6D75C-B894-BEA8-9B4A-491F67BB9E9D}"/>
          </ac:spMkLst>
        </pc:spChg>
        <pc:spChg chg="add del mod">
          <ac:chgData name="Wojood Alghamdi" userId="4982c1f93e4d3309" providerId="LiveId" clId="{81AD009D-0A80-485D-81D0-24A2A1D793A7}" dt="2023-09-19T08:17:11.096" v="1267"/>
          <ac:spMkLst>
            <pc:docMk/>
            <pc:sldMk cId="1561258662" sldId="300"/>
            <ac:spMk id="23" creationId="{54E2F2DD-7238-984D-324C-54715E77DECE}"/>
          </ac:spMkLst>
        </pc:spChg>
        <pc:spChg chg="add del mod">
          <ac:chgData name="Wojood Alghamdi" userId="4982c1f93e4d3309" providerId="LiveId" clId="{81AD009D-0A80-485D-81D0-24A2A1D793A7}" dt="2023-09-19T08:17:11.096" v="1267"/>
          <ac:spMkLst>
            <pc:docMk/>
            <pc:sldMk cId="1561258662" sldId="300"/>
            <ac:spMk id="24" creationId="{E64199B9-809D-C2A1-E908-2A9E744347D3}"/>
          </ac:spMkLst>
        </pc:spChg>
        <pc:spChg chg="add del mod">
          <ac:chgData name="Wojood Alghamdi" userId="4982c1f93e4d3309" providerId="LiveId" clId="{81AD009D-0A80-485D-81D0-24A2A1D793A7}" dt="2023-09-19T08:17:18.945" v="1269"/>
          <ac:spMkLst>
            <pc:docMk/>
            <pc:sldMk cId="1561258662" sldId="300"/>
            <ac:spMk id="25" creationId="{CFB5CC7B-BA35-897D-3D9A-47DD391511D3}"/>
          </ac:spMkLst>
        </pc:spChg>
        <pc:spChg chg="add del mod">
          <ac:chgData name="Wojood Alghamdi" userId="4982c1f93e4d3309" providerId="LiveId" clId="{81AD009D-0A80-485D-81D0-24A2A1D793A7}" dt="2023-09-19T08:17:31.509" v="1272"/>
          <ac:spMkLst>
            <pc:docMk/>
            <pc:sldMk cId="1561258662" sldId="300"/>
            <ac:spMk id="27" creationId="{22938915-B0F2-3EAA-7EF7-C79BE82050D3}"/>
          </ac:spMkLst>
        </pc:spChg>
        <pc:grpChg chg="add del mod">
          <ac:chgData name="Wojood Alghamdi" userId="4982c1f93e4d3309" providerId="LiveId" clId="{81AD009D-0A80-485D-81D0-24A2A1D793A7}" dt="2023-09-19T08:16:50.486" v="1257"/>
          <ac:grpSpMkLst>
            <pc:docMk/>
            <pc:sldMk cId="1561258662" sldId="300"/>
            <ac:grpSpMk id="7" creationId="{34B2307D-5B7E-A1DB-7A89-6D2EAB22B2CE}"/>
          </ac:grpSpMkLst>
        </pc:grpChg>
        <pc:grpChg chg="add del mod">
          <ac:chgData name="Wojood Alghamdi" userId="4982c1f93e4d3309" providerId="LiveId" clId="{81AD009D-0A80-485D-81D0-24A2A1D793A7}" dt="2023-09-19T08:16:50.486" v="1257"/>
          <ac:grpSpMkLst>
            <pc:docMk/>
            <pc:sldMk cId="1561258662" sldId="300"/>
            <ac:grpSpMk id="10" creationId="{FDFD4D5F-6666-BD19-235F-6301802BC31F}"/>
          </ac:grpSpMkLst>
        </pc:grpChg>
        <pc:picChg chg="add del mod">
          <ac:chgData name="Wojood Alghamdi" userId="4982c1f93e4d3309" providerId="LiveId" clId="{81AD009D-0A80-485D-81D0-24A2A1D793A7}" dt="2023-09-19T08:16:50.486" v="1257"/>
          <ac:picMkLst>
            <pc:docMk/>
            <pc:sldMk cId="1561258662" sldId="300"/>
            <ac:picMk id="16" creationId="{071038F3-C56D-4E24-A5F3-701A260FF8C6}"/>
          </ac:picMkLst>
        </pc:picChg>
        <pc:picChg chg="add del mod">
          <ac:chgData name="Wojood Alghamdi" userId="4982c1f93e4d3309" providerId="LiveId" clId="{81AD009D-0A80-485D-81D0-24A2A1D793A7}" dt="2023-09-19T08:16:50.486" v="1257"/>
          <ac:picMkLst>
            <pc:docMk/>
            <pc:sldMk cId="1561258662" sldId="300"/>
            <ac:picMk id="17" creationId="{EA2572D7-A86F-04A3-3B9A-CD9933C858CC}"/>
          </ac:picMkLst>
        </pc:picChg>
        <pc:picChg chg="add del mod">
          <ac:chgData name="Wojood Alghamdi" userId="4982c1f93e4d3309" providerId="LiveId" clId="{81AD009D-0A80-485D-81D0-24A2A1D793A7}" dt="2023-09-19T08:16:54.213" v="1263"/>
          <ac:picMkLst>
            <pc:docMk/>
            <pc:sldMk cId="1561258662" sldId="300"/>
            <ac:picMk id="18" creationId="{F600F2EC-7AEB-763E-E77E-7A2C879CDEDD}"/>
          </ac:picMkLst>
        </pc:picChg>
        <pc:picChg chg="add del mod">
          <ac:chgData name="Wojood Alghamdi" userId="4982c1f93e4d3309" providerId="LiveId" clId="{81AD009D-0A80-485D-81D0-24A2A1D793A7}" dt="2023-09-19T08:17:05.358" v="1265"/>
          <ac:picMkLst>
            <pc:docMk/>
            <pc:sldMk cId="1561258662" sldId="300"/>
            <ac:picMk id="21" creationId="{6717D8FB-B349-22C4-C6DF-231DB45FA70B}"/>
          </ac:picMkLst>
        </pc:picChg>
        <pc:picChg chg="add del mod">
          <ac:chgData name="Wojood Alghamdi" userId="4982c1f93e4d3309" providerId="LiveId" clId="{81AD009D-0A80-485D-81D0-24A2A1D793A7}" dt="2023-09-19T08:17:05.358" v="1265"/>
          <ac:picMkLst>
            <pc:docMk/>
            <pc:sldMk cId="1561258662" sldId="300"/>
            <ac:picMk id="22" creationId="{4BCAEB4A-EB0D-417F-048E-3A9E54EFCFC3}"/>
          </ac:picMkLst>
        </pc:picChg>
        <pc:picChg chg="add">
          <ac:chgData name="Wojood Alghamdi" userId="4982c1f93e4d3309" providerId="LiveId" clId="{81AD009D-0A80-485D-81D0-24A2A1D793A7}" dt="2023-09-19T08:17:18.971" v="1270"/>
          <ac:picMkLst>
            <pc:docMk/>
            <pc:sldMk cId="1561258662" sldId="300"/>
            <ac:picMk id="26" creationId="{42D25AB9-CD76-785E-1DE6-EFFA4AAFF78E}"/>
          </ac:picMkLst>
        </pc:picChg>
        <pc:picChg chg="add mod">
          <ac:chgData name="Wojood Alghamdi" userId="4982c1f93e4d3309" providerId="LiveId" clId="{81AD009D-0A80-485D-81D0-24A2A1D793A7}" dt="2023-09-19T08:17:34.658" v="1274" actId="1076"/>
          <ac:picMkLst>
            <pc:docMk/>
            <pc:sldMk cId="1561258662" sldId="300"/>
            <ac:picMk id="28" creationId="{C023D814-A416-FEBC-CF51-EFCEB7790B06}"/>
          </ac:picMkLst>
        </pc:picChg>
        <pc:picChg chg="add mod">
          <ac:chgData name="Wojood Alghamdi" userId="4982c1f93e4d3309" providerId="LiveId" clId="{81AD009D-0A80-485D-81D0-24A2A1D793A7}" dt="2023-09-19T08:17:45.774" v="1276" actId="1076"/>
          <ac:picMkLst>
            <pc:docMk/>
            <pc:sldMk cId="1561258662" sldId="300"/>
            <ac:picMk id="29" creationId="{CB2E6219-B17B-BFBF-DFB7-5669F7305907}"/>
          </ac:picMkLst>
        </pc:picChg>
        <pc:picChg chg="add mod">
          <ac:chgData name="Wojood Alghamdi" userId="4982c1f93e4d3309" providerId="LiveId" clId="{81AD009D-0A80-485D-81D0-24A2A1D793A7}" dt="2023-09-19T08:19:46.736" v="1292" actId="1076"/>
          <ac:picMkLst>
            <pc:docMk/>
            <pc:sldMk cId="1561258662" sldId="300"/>
            <ac:picMk id="30" creationId="{1ACB3F5C-8B48-E17F-7863-111850313E61}"/>
          </ac:picMkLst>
        </pc:picChg>
      </pc:sldChg>
      <pc:sldChg chg="addSp modSp add del mod">
        <pc:chgData name="Wojood Alghamdi" userId="4982c1f93e4d3309" providerId="LiveId" clId="{81AD009D-0A80-485D-81D0-24A2A1D793A7}" dt="2023-09-19T07:52:49.026" v="999" actId="47"/>
        <pc:sldMkLst>
          <pc:docMk/>
          <pc:sldMk cId="3572695058" sldId="300"/>
        </pc:sldMkLst>
        <pc:spChg chg="mod">
          <ac:chgData name="Wojood Alghamdi" userId="4982c1f93e4d3309" providerId="LiveId" clId="{81AD009D-0A80-485D-81D0-24A2A1D793A7}" dt="2023-09-18T10:36:09.491" v="795" actId="20577"/>
          <ac:spMkLst>
            <pc:docMk/>
            <pc:sldMk cId="3572695058" sldId="300"/>
            <ac:spMk id="769" creationId="{00000000-0000-0000-0000-000000000000}"/>
          </ac:spMkLst>
        </pc:spChg>
        <pc:spChg chg="mod">
          <ac:chgData name="Wojood Alghamdi" userId="4982c1f93e4d3309" providerId="LiveId" clId="{81AD009D-0A80-485D-81D0-24A2A1D793A7}" dt="2023-09-18T10:36:06.222" v="785" actId="14100"/>
          <ac:spMkLst>
            <pc:docMk/>
            <pc:sldMk cId="3572695058" sldId="300"/>
            <ac:spMk id="770" creationId="{00000000-0000-0000-0000-000000000000}"/>
          </ac:spMkLst>
        </pc:spChg>
        <pc:grpChg chg="mod">
          <ac:chgData name="Wojood Alghamdi" userId="4982c1f93e4d3309" providerId="LiveId" clId="{81AD009D-0A80-485D-81D0-24A2A1D793A7}" dt="2023-09-19T07:49:31.772" v="976" actId="1076"/>
          <ac:grpSpMkLst>
            <pc:docMk/>
            <pc:sldMk cId="3572695058" sldId="300"/>
            <ac:grpSpMk id="772" creationId="{00000000-0000-0000-0000-000000000000}"/>
          </ac:grpSpMkLst>
        </pc:grpChg>
        <pc:picChg chg="add mod">
          <ac:chgData name="Wojood Alghamdi" userId="4982c1f93e4d3309" providerId="LiveId" clId="{81AD009D-0A80-485D-81D0-24A2A1D793A7}" dt="2023-09-18T11:00:00.977" v="854"/>
          <ac:picMkLst>
            <pc:docMk/>
            <pc:sldMk cId="3572695058" sldId="300"/>
            <ac:picMk id="2" creationId="{A62C994A-E556-2B63-C297-72C3C82D6DEB}"/>
          </ac:picMkLst>
        </pc:picChg>
        <pc:picChg chg="add mod">
          <ac:chgData name="Wojood Alghamdi" userId="4982c1f93e4d3309" providerId="LiveId" clId="{81AD009D-0A80-485D-81D0-24A2A1D793A7}" dt="2023-09-18T11:00:00.977" v="854"/>
          <ac:picMkLst>
            <pc:docMk/>
            <pc:sldMk cId="3572695058" sldId="300"/>
            <ac:picMk id="3" creationId="{80BFEDCC-5D0B-553F-8CCC-FDBA3D219564}"/>
          </ac:picMkLst>
        </pc:picChg>
      </pc:sldChg>
      <pc:sldChg chg="addSp delSp modSp new del mod">
        <pc:chgData name="Wojood Alghamdi" userId="4982c1f93e4d3309" providerId="LiveId" clId="{81AD009D-0A80-485D-81D0-24A2A1D793A7}" dt="2023-09-19T08:16:33.219" v="1253" actId="680"/>
        <pc:sldMkLst>
          <pc:docMk/>
          <pc:sldMk cId="180575881" sldId="301"/>
        </pc:sldMkLst>
        <pc:spChg chg="add del mod">
          <ac:chgData name="Wojood Alghamdi" userId="4982c1f93e4d3309" providerId="LiveId" clId="{81AD009D-0A80-485D-81D0-24A2A1D793A7}" dt="2023-09-19T08:16:26.508" v="1248"/>
          <ac:spMkLst>
            <pc:docMk/>
            <pc:sldMk cId="180575881" sldId="301"/>
            <ac:spMk id="2" creationId="{46498820-E0A4-464A-0848-987987B1E351}"/>
          </ac:spMkLst>
        </pc:spChg>
        <pc:spChg chg="add del mod">
          <ac:chgData name="Wojood Alghamdi" userId="4982c1f93e4d3309" providerId="LiveId" clId="{81AD009D-0A80-485D-81D0-24A2A1D793A7}" dt="2023-09-19T08:16:26.508" v="1248"/>
          <ac:spMkLst>
            <pc:docMk/>
            <pc:sldMk cId="180575881" sldId="301"/>
            <ac:spMk id="3" creationId="{69FE787E-2571-9EB8-83CE-110B914A9D39}"/>
          </ac:spMkLst>
        </pc:spChg>
        <pc:spChg chg="add del mod">
          <ac:chgData name="Wojood Alghamdi" userId="4982c1f93e4d3309" providerId="LiveId" clId="{81AD009D-0A80-485D-81D0-24A2A1D793A7}" dt="2023-09-19T08:16:26.508" v="1248"/>
          <ac:spMkLst>
            <pc:docMk/>
            <pc:sldMk cId="180575881" sldId="301"/>
            <ac:spMk id="4" creationId="{5C3A0C63-11F8-6F0F-F167-2B16B674B48B}"/>
          </ac:spMkLst>
        </pc:spChg>
        <pc:spChg chg="add del mod">
          <ac:chgData name="Wojood Alghamdi" userId="4982c1f93e4d3309" providerId="LiveId" clId="{81AD009D-0A80-485D-81D0-24A2A1D793A7}" dt="2023-09-19T08:16:26.508" v="1248"/>
          <ac:spMkLst>
            <pc:docMk/>
            <pc:sldMk cId="180575881" sldId="301"/>
            <ac:spMk id="5" creationId="{AE6DABC5-D1F6-D2DF-A405-15B1BDED61AE}"/>
          </ac:spMkLst>
        </pc:spChg>
        <pc:spChg chg="add del mod">
          <ac:chgData name="Wojood Alghamdi" userId="4982c1f93e4d3309" providerId="LiveId" clId="{81AD009D-0A80-485D-81D0-24A2A1D793A7}" dt="2023-09-19T08:16:26.508" v="1248"/>
          <ac:spMkLst>
            <pc:docMk/>
            <pc:sldMk cId="180575881" sldId="301"/>
            <ac:spMk id="6" creationId="{3E456516-2ECF-A915-127B-114CFD6492F8}"/>
          </ac:spMkLst>
        </pc:spChg>
        <pc:spChg chg="mod">
          <ac:chgData name="Wojood Alghamdi" userId="4982c1f93e4d3309" providerId="LiveId" clId="{81AD009D-0A80-485D-81D0-24A2A1D793A7}" dt="2023-09-19T08:16:15.413" v="1243"/>
          <ac:spMkLst>
            <pc:docMk/>
            <pc:sldMk cId="180575881" sldId="301"/>
            <ac:spMk id="8" creationId="{F4039B1F-8138-9BA3-D901-AC0FD3FB639C}"/>
          </ac:spMkLst>
        </pc:spChg>
        <pc:spChg chg="mod">
          <ac:chgData name="Wojood Alghamdi" userId="4982c1f93e4d3309" providerId="LiveId" clId="{81AD009D-0A80-485D-81D0-24A2A1D793A7}" dt="2023-09-19T08:16:15.413" v="1243"/>
          <ac:spMkLst>
            <pc:docMk/>
            <pc:sldMk cId="180575881" sldId="301"/>
            <ac:spMk id="9" creationId="{25DD294B-3BC8-3A4F-9E59-6E4AC5DDAB44}"/>
          </ac:spMkLst>
        </pc:spChg>
        <pc:spChg chg="mod">
          <ac:chgData name="Wojood Alghamdi" userId="4982c1f93e4d3309" providerId="LiveId" clId="{81AD009D-0A80-485D-81D0-24A2A1D793A7}" dt="2023-09-19T08:16:15.413" v="1243"/>
          <ac:spMkLst>
            <pc:docMk/>
            <pc:sldMk cId="180575881" sldId="301"/>
            <ac:spMk id="11" creationId="{822821F0-F8BF-83FE-A266-1563494C3DBA}"/>
          </ac:spMkLst>
        </pc:spChg>
        <pc:spChg chg="mod">
          <ac:chgData name="Wojood Alghamdi" userId="4982c1f93e4d3309" providerId="LiveId" clId="{81AD009D-0A80-485D-81D0-24A2A1D793A7}" dt="2023-09-19T08:16:15.413" v="1243"/>
          <ac:spMkLst>
            <pc:docMk/>
            <pc:sldMk cId="180575881" sldId="301"/>
            <ac:spMk id="12" creationId="{8E2711C2-4BA2-1AE8-F03C-3A6ACB8AF8DC}"/>
          </ac:spMkLst>
        </pc:spChg>
        <pc:spChg chg="add del mod">
          <ac:chgData name="Wojood Alghamdi" userId="4982c1f93e4d3309" providerId="LiveId" clId="{81AD009D-0A80-485D-81D0-24A2A1D793A7}" dt="2023-09-19T08:16:26.508" v="1248"/>
          <ac:spMkLst>
            <pc:docMk/>
            <pc:sldMk cId="180575881" sldId="301"/>
            <ac:spMk id="13" creationId="{C292D8CB-1F29-B185-5020-C84117F4E4EC}"/>
          </ac:spMkLst>
        </pc:spChg>
        <pc:spChg chg="add del mod">
          <ac:chgData name="Wojood Alghamdi" userId="4982c1f93e4d3309" providerId="LiveId" clId="{81AD009D-0A80-485D-81D0-24A2A1D793A7}" dt="2023-09-19T08:16:26.508" v="1248"/>
          <ac:spMkLst>
            <pc:docMk/>
            <pc:sldMk cId="180575881" sldId="301"/>
            <ac:spMk id="14" creationId="{C629EB38-608E-5FC0-8E1F-1B24B2D42401}"/>
          </ac:spMkLst>
        </pc:spChg>
        <pc:spChg chg="add del mod">
          <ac:chgData name="Wojood Alghamdi" userId="4982c1f93e4d3309" providerId="LiveId" clId="{81AD009D-0A80-485D-81D0-24A2A1D793A7}" dt="2023-09-19T08:16:26.508" v="1248"/>
          <ac:spMkLst>
            <pc:docMk/>
            <pc:sldMk cId="180575881" sldId="301"/>
            <ac:spMk id="15" creationId="{19617E2C-A791-61B5-D879-66EBF77F96DB}"/>
          </ac:spMkLst>
        </pc:spChg>
        <pc:spChg chg="add del mod">
          <ac:chgData name="Wojood Alghamdi" userId="4982c1f93e4d3309" providerId="LiveId" clId="{81AD009D-0A80-485D-81D0-24A2A1D793A7}" dt="2023-09-19T08:16:32.664" v="1252"/>
          <ac:spMkLst>
            <pc:docMk/>
            <pc:sldMk cId="180575881" sldId="301"/>
            <ac:spMk id="18" creationId="{63846CF2-770B-7996-1731-FBE7FFB8CA38}"/>
          </ac:spMkLst>
        </pc:spChg>
        <pc:spChg chg="add del mod">
          <ac:chgData name="Wojood Alghamdi" userId="4982c1f93e4d3309" providerId="LiveId" clId="{81AD009D-0A80-485D-81D0-24A2A1D793A7}" dt="2023-09-19T08:16:32.664" v="1252"/>
          <ac:spMkLst>
            <pc:docMk/>
            <pc:sldMk cId="180575881" sldId="301"/>
            <ac:spMk id="19" creationId="{C9B26DAF-51A2-4BE6-C55F-8951341789EE}"/>
          </ac:spMkLst>
        </pc:spChg>
        <pc:spChg chg="add del mod">
          <ac:chgData name="Wojood Alghamdi" userId="4982c1f93e4d3309" providerId="LiveId" clId="{81AD009D-0A80-485D-81D0-24A2A1D793A7}" dt="2023-09-19T08:16:32.664" v="1252"/>
          <ac:spMkLst>
            <pc:docMk/>
            <pc:sldMk cId="180575881" sldId="301"/>
            <ac:spMk id="20" creationId="{39CC8AEA-9938-FCDC-B0CB-0F8FB25CBAD3}"/>
          </ac:spMkLst>
        </pc:spChg>
        <pc:spChg chg="add del mod">
          <ac:chgData name="Wojood Alghamdi" userId="4982c1f93e4d3309" providerId="LiveId" clId="{81AD009D-0A80-485D-81D0-24A2A1D793A7}" dt="2023-09-19T08:16:32.664" v="1252"/>
          <ac:spMkLst>
            <pc:docMk/>
            <pc:sldMk cId="180575881" sldId="301"/>
            <ac:spMk id="21" creationId="{A8BE4C7B-1E27-CA0A-F0DF-2F06AA262A8E}"/>
          </ac:spMkLst>
        </pc:spChg>
        <pc:spChg chg="add del mod">
          <ac:chgData name="Wojood Alghamdi" userId="4982c1f93e4d3309" providerId="LiveId" clId="{81AD009D-0A80-485D-81D0-24A2A1D793A7}" dt="2023-09-19T08:16:32.664" v="1252"/>
          <ac:spMkLst>
            <pc:docMk/>
            <pc:sldMk cId="180575881" sldId="301"/>
            <ac:spMk id="22" creationId="{27860F5F-699A-166E-CA95-D2943A1C460D}"/>
          </ac:spMkLst>
        </pc:spChg>
        <pc:spChg chg="mod">
          <ac:chgData name="Wojood Alghamdi" userId="4982c1f93e4d3309" providerId="LiveId" clId="{81AD009D-0A80-485D-81D0-24A2A1D793A7}" dt="2023-09-19T08:16:27.305" v="1249"/>
          <ac:spMkLst>
            <pc:docMk/>
            <pc:sldMk cId="180575881" sldId="301"/>
            <ac:spMk id="24" creationId="{D9C5E0FD-C227-5B2C-5323-E6F779B70DD3}"/>
          </ac:spMkLst>
        </pc:spChg>
        <pc:spChg chg="mod">
          <ac:chgData name="Wojood Alghamdi" userId="4982c1f93e4d3309" providerId="LiveId" clId="{81AD009D-0A80-485D-81D0-24A2A1D793A7}" dt="2023-09-19T08:16:27.305" v="1249"/>
          <ac:spMkLst>
            <pc:docMk/>
            <pc:sldMk cId="180575881" sldId="301"/>
            <ac:spMk id="25" creationId="{80832304-9D6C-AE4E-B17C-3E622BBDF5C0}"/>
          </ac:spMkLst>
        </pc:spChg>
        <pc:spChg chg="mod">
          <ac:chgData name="Wojood Alghamdi" userId="4982c1f93e4d3309" providerId="LiveId" clId="{81AD009D-0A80-485D-81D0-24A2A1D793A7}" dt="2023-09-19T08:16:27.305" v="1249"/>
          <ac:spMkLst>
            <pc:docMk/>
            <pc:sldMk cId="180575881" sldId="301"/>
            <ac:spMk id="27" creationId="{D2E08147-B801-4532-DFC6-B51D009A2CC7}"/>
          </ac:spMkLst>
        </pc:spChg>
        <pc:spChg chg="mod">
          <ac:chgData name="Wojood Alghamdi" userId="4982c1f93e4d3309" providerId="LiveId" clId="{81AD009D-0A80-485D-81D0-24A2A1D793A7}" dt="2023-09-19T08:16:27.305" v="1249"/>
          <ac:spMkLst>
            <pc:docMk/>
            <pc:sldMk cId="180575881" sldId="301"/>
            <ac:spMk id="28" creationId="{87115F87-F9B3-BF0D-200C-16153D594C47}"/>
          </ac:spMkLst>
        </pc:spChg>
        <pc:spChg chg="add del mod">
          <ac:chgData name="Wojood Alghamdi" userId="4982c1f93e4d3309" providerId="LiveId" clId="{81AD009D-0A80-485D-81D0-24A2A1D793A7}" dt="2023-09-19T08:16:32.664" v="1252"/>
          <ac:spMkLst>
            <pc:docMk/>
            <pc:sldMk cId="180575881" sldId="301"/>
            <ac:spMk id="29" creationId="{B9F11B5D-D998-C66E-59E3-8EBEC828CDF3}"/>
          </ac:spMkLst>
        </pc:spChg>
        <pc:spChg chg="add del mod">
          <ac:chgData name="Wojood Alghamdi" userId="4982c1f93e4d3309" providerId="LiveId" clId="{81AD009D-0A80-485D-81D0-24A2A1D793A7}" dt="2023-09-19T08:16:32.664" v="1252"/>
          <ac:spMkLst>
            <pc:docMk/>
            <pc:sldMk cId="180575881" sldId="301"/>
            <ac:spMk id="30" creationId="{4BCB2664-BFBF-A974-8F85-D17818E1B5BF}"/>
          </ac:spMkLst>
        </pc:spChg>
        <pc:spChg chg="add del mod">
          <ac:chgData name="Wojood Alghamdi" userId="4982c1f93e4d3309" providerId="LiveId" clId="{81AD009D-0A80-485D-81D0-24A2A1D793A7}" dt="2023-09-19T08:16:32.664" v="1252"/>
          <ac:spMkLst>
            <pc:docMk/>
            <pc:sldMk cId="180575881" sldId="301"/>
            <ac:spMk id="31" creationId="{7D49C46B-2074-9928-80B7-127E413C094F}"/>
          </ac:spMkLst>
        </pc:spChg>
        <pc:grpChg chg="add del mod">
          <ac:chgData name="Wojood Alghamdi" userId="4982c1f93e4d3309" providerId="LiveId" clId="{81AD009D-0A80-485D-81D0-24A2A1D793A7}" dt="2023-09-19T08:16:26.508" v="1248"/>
          <ac:grpSpMkLst>
            <pc:docMk/>
            <pc:sldMk cId="180575881" sldId="301"/>
            <ac:grpSpMk id="7" creationId="{D9F1044C-4AF1-3D15-9AB7-7882262F3B52}"/>
          </ac:grpSpMkLst>
        </pc:grpChg>
        <pc:grpChg chg="add del mod">
          <ac:chgData name="Wojood Alghamdi" userId="4982c1f93e4d3309" providerId="LiveId" clId="{81AD009D-0A80-485D-81D0-24A2A1D793A7}" dt="2023-09-19T08:16:26.508" v="1248"/>
          <ac:grpSpMkLst>
            <pc:docMk/>
            <pc:sldMk cId="180575881" sldId="301"/>
            <ac:grpSpMk id="10" creationId="{D79E17D5-6BB4-96A5-A325-F063DB529A6F}"/>
          </ac:grpSpMkLst>
        </pc:grpChg>
        <pc:grpChg chg="add del mod">
          <ac:chgData name="Wojood Alghamdi" userId="4982c1f93e4d3309" providerId="LiveId" clId="{81AD009D-0A80-485D-81D0-24A2A1D793A7}" dt="2023-09-19T08:16:32.664" v="1252"/>
          <ac:grpSpMkLst>
            <pc:docMk/>
            <pc:sldMk cId="180575881" sldId="301"/>
            <ac:grpSpMk id="23" creationId="{DB4353A6-FB97-9681-5AFE-1F616C6BD53D}"/>
          </ac:grpSpMkLst>
        </pc:grpChg>
        <pc:grpChg chg="add del mod">
          <ac:chgData name="Wojood Alghamdi" userId="4982c1f93e4d3309" providerId="LiveId" clId="{81AD009D-0A80-485D-81D0-24A2A1D793A7}" dt="2023-09-19T08:16:32.664" v="1252"/>
          <ac:grpSpMkLst>
            <pc:docMk/>
            <pc:sldMk cId="180575881" sldId="301"/>
            <ac:grpSpMk id="26" creationId="{3680FB2E-8659-2824-AB0D-9056B6DA79D6}"/>
          </ac:grpSpMkLst>
        </pc:grpChg>
        <pc:picChg chg="add del mod">
          <ac:chgData name="Wojood Alghamdi" userId="4982c1f93e4d3309" providerId="LiveId" clId="{81AD009D-0A80-485D-81D0-24A2A1D793A7}" dt="2023-09-19T08:16:26.508" v="1248"/>
          <ac:picMkLst>
            <pc:docMk/>
            <pc:sldMk cId="180575881" sldId="301"/>
            <ac:picMk id="16" creationId="{51CEA214-512F-E083-A33B-0B2C1F1FEDC9}"/>
          </ac:picMkLst>
        </pc:picChg>
        <pc:picChg chg="add del mod">
          <ac:chgData name="Wojood Alghamdi" userId="4982c1f93e4d3309" providerId="LiveId" clId="{81AD009D-0A80-485D-81D0-24A2A1D793A7}" dt="2023-09-19T08:16:26.508" v="1248"/>
          <ac:picMkLst>
            <pc:docMk/>
            <pc:sldMk cId="180575881" sldId="301"/>
            <ac:picMk id="17" creationId="{8EA3B2D5-EAEF-562A-F336-58750178E0C4}"/>
          </ac:picMkLst>
        </pc:picChg>
        <pc:picChg chg="add del mod">
          <ac:chgData name="Wojood Alghamdi" userId="4982c1f93e4d3309" providerId="LiveId" clId="{81AD009D-0A80-485D-81D0-24A2A1D793A7}" dt="2023-09-19T08:16:32.664" v="1252"/>
          <ac:picMkLst>
            <pc:docMk/>
            <pc:sldMk cId="180575881" sldId="301"/>
            <ac:picMk id="32" creationId="{C6CFE18A-1EE2-608B-D473-6187C66E2AD5}"/>
          </ac:picMkLst>
        </pc:picChg>
        <pc:picChg chg="add del mod">
          <ac:chgData name="Wojood Alghamdi" userId="4982c1f93e4d3309" providerId="LiveId" clId="{81AD009D-0A80-485D-81D0-24A2A1D793A7}" dt="2023-09-19T08:16:32.664" v="1252"/>
          <ac:picMkLst>
            <pc:docMk/>
            <pc:sldMk cId="180575881" sldId="301"/>
            <ac:picMk id="33" creationId="{4D49437D-FA64-545B-1F2E-52234B8D6396}"/>
          </ac:picMkLst>
        </pc:picChg>
      </pc:sldChg>
      <pc:sldChg chg="addSp delSp modSp new del mod">
        <pc:chgData name="Wojood Alghamdi" userId="4982c1f93e4d3309" providerId="LiveId" clId="{81AD009D-0A80-485D-81D0-24A2A1D793A7}" dt="2023-09-19T08:21:15.098" v="1313" actId="47"/>
        <pc:sldMkLst>
          <pc:docMk/>
          <pc:sldMk cId="3500933334" sldId="301"/>
        </pc:sldMkLst>
        <pc:spChg chg="del">
          <ac:chgData name="Wojood Alghamdi" userId="4982c1f93e4d3309" providerId="LiveId" clId="{81AD009D-0A80-485D-81D0-24A2A1D793A7}" dt="2023-09-19T08:20:43.967" v="1309" actId="478"/>
          <ac:spMkLst>
            <pc:docMk/>
            <pc:sldMk cId="3500933334" sldId="301"/>
            <ac:spMk id="2" creationId="{F0DABFB3-7158-CC49-D16B-E65E131FD374}"/>
          </ac:spMkLst>
        </pc:spChg>
        <pc:spChg chg="add del mod">
          <ac:chgData name="Wojood Alghamdi" userId="4982c1f93e4d3309" providerId="LiveId" clId="{81AD009D-0A80-485D-81D0-24A2A1D793A7}" dt="2023-09-19T08:20:41.233" v="1307"/>
          <ac:spMkLst>
            <pc:docMk/>
            <pc:sldMk cId="3500933334" sldId="301"/>
            <ac:spMk id="5" creationId="{2FC60E72-5E81-EEF4-6A42-AF4AD1FE106A}"/>
          </ac:spMkLst>
        </pc:spChg>
        <pc:spChg chg="add del mod">
          <ac:chgData name="Wojood Alghamdi" userId="4982c1f93e4d3309" providerId="LiveId" clId="{81AD009D-0A80-485D-81D0-24A2A1D793A7}" dt="2023-09-19T08:20:41.233" v="1307"/>
          <ac:spMkLst>
            <pc:docMk/>
            <pc:sldMk cId="3500933334" sldId="301"/>
            <ac:spMk id="6" creationId="{020367D3-27E8-A761-FC95-EE47CD0D2FCD}"/>
          </ac:spMkLst>
        </pc:spChg>
        <pc:spChg chg="add del mod">
          <ac:chgData name="Wojood Alghamdi" userId="4982c1f93e4d3309" providerId="LiveId" clId="{81AD009D-0A80-485D-81D0-24A2A1D793A7}" dt="2023-09-19T08:20:41.233" v="1307"/>
          <ac:spMkLst>
            <pc:docMk/>
            <pc:sldMk cId="3500933334" sldId="301"/>
            <ac:spMk id="7" creationId="{DA6286DF-D2D5-AD47-BDBF-253B678E0A62}"/>
          </ac:spMkLst>
        </pc:spChg>
        <pc:spChg chg="add del mod">
          <ac:chgData name="Wojood Alghamdi" userId="4982c1f93e4d3309" providerId="LiveId" clId="{81AD009D-0A80-485D-81D0-24A2A1D793A7}" dt="2023-09-19T08:20:41.233" v="1307"/>
          <ac:spMkLst>
            <pc:docMk/>
            <pc:sldMk cId="3500933334" sldId="301"/>
            <ac:spMk id="8" creationId="{2D4B059A-443E-1E97-D1A2-DD12ECC3D32B}"/>
          </ac:spMkLst>
        </pc:spChg>
        <pc:picChg chg="add mod">
          <ac:chgData name="Wojood Alghamdi" userId="4982c1f93e4d3309" providerId="LiveId" clId="{81AD009D-0A80-485D-81D0-24A2A1D793A7}" dt="2023-09-19T08:20:27.381" v="1305"/>
          <ac:picMkLst>
            <pc:docMk/>
            <pc:sldMk cId="3500933334" sldId="301"/>
            <ac:picMk id="3" creationId="{E25299F1-F371-011E-4BC1-629F68870BE2}"/>
          </ac:picMkLst>
        </pc:picChg>
        <pc:picChg chg="add mod">
          <ac:chgData name="Wojood Alghamdi" userId="4982c1f93e4d3309" providerId="LiveId" clId="{81AD009D-0A80-485D-81D0-24A2A1D793A7}" dt="2023-09-19T08:20:27.381" v="1305"/>
          <ac:picMkLst>
            <pc:docMk/>
            <pc:sldMk cId="3500933334" sldId="301"/>
            <ac:picMk id="4" creationId="{3FDAD147-B7FD-3084-72E2-3DE7A47C5F77}"/>
          </ac:picMkLst>
        </pc:picChg>
        <pc:picChg chg="add mod">
          <ac:chgData name="Wojood Alghamdi" userId="4982c1f93e4d3309" providerId="LiveId" clId="{81AD009D-0A80-485D-81D0-24A2A1D793A7}" dt="2023-09-19T08:20:47.994" v="1310" actId="1076"/>
          <ac:picMkLst>
            <pc:docMk/>
            <pc:sldMk cId="3500933334" sldId="301"/>
            <ac:picMk id="12" creationId="{72D64186-4350-79FB-C393-A4462F80BC40}"/>
          </ac:picMkLst>
        </pc:picChg>
        <pc:cxnChg chg="add del mod">
          <ac:chgData name="Wojood Alghamdi" userId="4982c1f93e4d3309" providerId="LiveId" clId="{81AD009D-0A80-485D-81D0-24A2A1D793A7}" dt="2023-09-19T08:20:41.233" v="1307"/>
          <ac:cxnSpMkLst>
            <pc:docMk/>
            <pc:sldMk cId="3500933334" sldId="301"/>
            <ac:cxnSpMk id="9" creationId="{38154AC0-AB30-11F1-EAFA-B2E36B979DA1}"/>
          </ac:cxnSpMkLst>
        </pc:cxnChg>
        <pc:cxnChg chg="add del mod">
          <ac:chgData name="Wojood Alghamdi" userId="4982c1f93e4d3309" providerId="LiveId" clId="{81AD009D-0A80-485D-81D0-24A2A1D793A7}" dt="2023-09-19T08:20:41.233" v="1307"/>
          <ac:cxnSpMkLst>
            <pc:docMk/>
            <pc:sldMk cId="3500933334" sldId="301"/>
            <ac:cxnSpMk id="10" creationId="{2DE04B95-A9A8-3EFE-C8CA-F7C19237D957}"/>
          </ac:cxnSpMkLst>
        </pc:cxnChg>
        <pc:cxnChg chg="add del mod">
          <ac:chgData name="Wojood Alghamdi" userId="4982c1f93e4d3309" providerId="LiveId" clId="{81AD009D-0A80-485D-81D0-24A2A1D793A7}" dt="2023-09-19T08:20:41.233" v="1307"/>
          <ac:cxnSpMkLst>
            <pc:docMk/>
            <pc:sldMk cId="3500933334" sldId="301"/>
            <ac:cxnSpMk id="11" creationId="{D1A5FA81-C35B-33A9-8306-C5AF975CFD1C}"/>
          </ac:cxnSpMkLst>
        </pc:cxnChg>
      </pc:sldChg>
      <pc:sldChg chg="addSp delSp modSp new add del mod">
        <pc:chgData name="Wojood Alghamdi" userId="4982c1f93e4d3309" providerId="LiveId" clId="{81AD009D-0A80-485D-81D0-24A2A1D793A7}" dt="2023-09-19T08:21:25.700" v="1318" actId="1076"/>
        <pc:sldMkLst>
          <pc:docMk/>
          <pc:sldMk cId="532224301" sldId="302"/>
        </pc:sldMkLst>
        <pc:spChg chg="del">
          <ac:chgData name="Wojood Alghamdi" userId="4982c1f93e4d3309" providerId="LiveId" clId="{81AD009D-0A80-485D-81D0-24A2A1D793A7}" dt="2023-09-19T08:21:19.422" v="1316" actId="478"/>
          <ac:spMkLst>
            <pc:docMk/>
            <pc:sldMk cId="532224301" sldId="302"/>
            <ac:spMk id="2" creationId="{30FDEC23-B44B-0FCB-21B0-7F5033B25607}"/>
          </ac:spMkLst>
        </pc:spChg>
        <pc:picChg chg="add mod">
          <ac:chgData name="Wojood Alghamdi" userId="4982c1f93e4d3309" providerId="LiveId" clId="{81AD009D-0A80-485D-81D0-24A2A1D793A7}" dt="2023-09-19T08:21:19.650" v="1317"/>
          <ac:picMkLst>
            <pc:docMk/>
            <pc:sldMk cId="532224301" sldId="302"/>
            <ac:picMk id="3" creationId="{B96FB762-77AD-2AC4-F38F-6B9132538A45}"/>
          </ac:picMkLst>
        </pc:picChg>
        <pc:picChg chg="add mod">
          <ac:chgData name="Wojood Alghamdi" userId="4982c1f93e4d3309" providerId="LiveId" clId="{81AD009D-0A80-485D-81D0-24A2A1D793A7}" dt="2023-09-19T08:21:19.650" v="1317"/>
          <ac:picMkLst>
            <pc:docMk/>
            <pc:sldMk cId="532224301" sldId="302"/>
            <ac:picMk id="4" creationId="{765A5E24-3540-E6F7-AD28-E1853CFCD8AE}"/>
          </ac:picMkLst>
        </pc:picChg>
        <pc:picChg chg="add mod">
          <ac:chgData name="Wojood Alghamdi" userId="4982c1f93e4d3309" providerId="LiveId" clId="{81AD009D-0A80-485D-81D0-24A2A1D793A7}" dt="2023-09-19T08:21:25.700" v="1318" actId="1076"/>
          <ac:picMkLst>
            <pc:docMk/>
            <pc:sldMk cId="532224301" sldId="302"/>
            <ac:picMk id="5" creationId="{1227D2F1-CB9B-6DF5-E889-B16121388C1F}"/>
          </ac:picMkLst>
        </pc:picChg>
      </pc:sldChg>
      <pc:sldChg chg="new del">
        <pc:chgData name="Wojood Alghamdi" userId="4982c1f93e4d3309" providerId="LiveId" clId="{81AD009D-0A80-485D-81D0-24A2A1D793A7}" dt="2023-09-19T08:45:57.137" v="1358" actId="680"/>
        <pc:sldMkLst>
          <pc:docMk/>
          <pc:sldMk cId="638632420" sldId="303"/>
        </pc:sldMkLst>
      </pc:sldChg>
      <pc:sldChg chg="modSp new mod">
        <pc:chgData name="Wojood Alghamdi" userId="4982c1f93e4d3309" providerId="LiveId" clId="{81AD009D-0A80-485D-81D0-24A2A1D793A7}" dt="2023-09-19T08:46:22.909" v="1394" actId="20577"/>
        <pc:sldMkLst>
          <pc:docMk/>
          <pc:sldMk cId="1941951282" sldId="303"/>
        </pc:sldMkLst>
        <pc:spChg chg="mod">
          <ac:chgData name="Wojood Alghamdi" userId="4982c1f93e4d3309" providerId="LiveId" clId="{81AD009D-0A80-485D-81D0-24A2A1D793A7}" dt="2023-09-19T08:46:12.484" v="1366" actId="20577"/>
          <ac:spMkLst>
            <pc:docMk/>
            <pc:sldMk cId="1941951282" sldId="303"/>
            <ac:spMk id="2" creationId="{5B0CC69D-2C17-3C0D-1A52-1DE60D6E7E6B}"/>
          </ac:spMkLst>
        </pc:spChg>
        <pc:spChg chg="mod">
          <ac:chgData name="Wojood Alghamdi" userId="4982c1f93e4d3309" providerId="LiveId" clId="{81AD009D-0A80-485D-81D0-24A2A1D793A7}" dt="2023-09-19T08:46:22.909" v="1394" actId="20577"/>
          <ac:spMkLst>
            <pc:docMk/>
            <pc:sldMk cId="1941951282" sldId="303"/>
            <ac:spMk id="3" creationId="{850CD1F5-4F1B-74B4-7EE9-7C906113A4A1}"/>
          </ac:spMkLst>
        </pc:spChg>
      </pc:sldChg>
      <pc:sldChg chg="new del">
        <pc:chgData name="Wojood Alghamdi" userId="4982c1f93e4d3309" providerId="LiveId" clId="{81AD009D-0A80-485D-81D0-24A2A1D793A7}" dt="2023-09-19T08:45:56.514" v="1357" actId="680"/>
        <pc:sldMkLst>
          <pc:docMk/>
          <pc:sldMk cId="114563040" sldId="304"/>
        </pc:sldMkLst>
      </pc:sldChg>
      <pc:sldChg chg="delSp new del mod">
        <pc:chgData name="Wojood Alghamdi" userId="4982c1f93e4d3309" providerId="LiveId" clId="{81AD009D-0A80-485D-81D0-24A2A1D793A7}" dt="2023-09-21T06:44:12.487" v="1901" actId="47"/>
        <pc:sldMkLst>
          <pc:docMk/>
          <pc:sldMk cId="1219142948" sldId="304"/>
        </pc:sldMkLst>
        <pc:spChg chg="del">
          <ac:chgData name="Wojood Alghamdi" userId="4982c1f93e4d3309" providerId="LiveId" clId="{81AD009D-0A80-485D-81D0-24A2A1D793A7}" dt="2023-09-21T06:43:53.418" v="1898" actId="478"/>
          <ac:spMkLst>
            <pc:docMk/>
            <pc:sldMk cId="1219142948" sldId="304"/>
            <ac:spMk id="2" creationId="{5D4D4D2B-F371-0819-4F18-31A0E74B5FE3}"/>
          </ac:spMkLst>
        </pc:spChg>
        <pc:spChg chg="del">
          <ac:chgData name="Wojood Alghamdi" userId="4982c1f93e4d3309" providerId="LiveId" clId="{81AD009D-0A80-485D-81D0-24A2A1D793A7}" dt="2023-09-21T06:43:53.418" v="1898" actId="478"/>
          <ac:spMkLst>
            <pc:docMk/>
            <pc:sldMk cId="1219142948" sldId="304"/>
            <ac:spMk id="3" creationId="{D5137619-7280-D7B2-F47E-C30972760753}"/>
          </ac:spMkLst>
        </pc:spChg>
      </pc:sldChg>
      <pc:sldChg chg="new del">
        <pc:chgData name="Wojood Alghamdi" userId="4982c1f93e4d3309" providerId="LiveId" clId="{81AD009D-0A80-485D-81D0-24A2A1D793A7}" dt="2023-09-20T10:59:45.968" v="1888" actId="680"/>
        <pc:sldMkLst>
          <pc:docMk/>
          <pc:sldMk cId="2080588292" sldId="304"/>
        </pc:sldMkLst>
      </pc:sldChg>
      <pc:sldChg chg="addSp delSp modSp new mod ord">
        <pc:chgData name="Wojood Alghamdi" userId="4982c1f93e4d3309" providerId="LiveId" clId="{81AD009D-0A80-485D-81D0-24A2A1D793A7}" dt="2023-09-21T09:52:48.661" v="2186"/>
        <pc:sldMkLst>
          <pc:docMk/>
          <pc:sldMk cId="1955510623" sldId="305"/>
        </pc:sldMkLst>
        <pc:spChg chg="del">
          <ac:chgData name="Wojood Alghamdi" userId="4982c1f93e4d3309" providerId="LiveId" clId="{81AD009D-0A80-485D-81D0-24A2A1D793A7}" dt="2023-09-21T06:44:10.870" v="1900" actId="478"/>
          <ac:spMkLst>
            <pc:docMk/>
            <pc:sldMk cId="1955510623" sldId="305"/>
            <ac:spMk id="2" creationId="{3B03B07E-A2D8-F700-1CF5-1B76CC0B81BC}"/>
          </ac:spMkLst>
        </pc:spChg>
        <pc:spChg chg="del">
          <ac:chgData name="Wojood Alghamdi" userId="4982c1f93e4d3309" providerId="LiveId" clId="{81AD009D-0A80-485D-81D0-24A2A1D793A7}" dt="2023-09-21T06:44:10.870" v="1900" actId="478"/>
          <ac:spMkLst>
            <pc:docMk/>
            <pc:sldMk cId="1955510623" sldId="305"/>
            <ac:spMk id="3" creationId="{7097758D-7690-8AFF-5AAD-78BE4C12FC79}"/>
          </ac:spMkLst>
        </pc:spChg>
        <pc:spChg chg="del">
          <ac:chgData name="Wojood Alghamdi" userId="4982c1f93e4d3309" providerId="LiveId" clId="{81AD009D-0A80-485D-81D0-24A2A1D793A7}" dt="2023-09-21T06:44:10.870" v="1900" actId="478"/>
          <ac:spMkLst>
            <pc:docMk/>
            <pc:sldMk cId="1955510623" sldId="305"/>
            <ac:spMk id="4" creationId="{C474F9DC-FDE3-6AB6-7657-07A4CD98DE04}"/>
          </ac:spMkLst>
        </pc:spChg>
        <pc:spChg chg="del">
          <ac:chgData name="Wojood Alghamdi" userId="4982c1f93e4d3309" providerId="LiveId" clId="{81AD009D-0A80-485D-81D0-24A2A1D793A7}" dt="2023-09-21T06:44:10.870" v="1900" actId="478"/>
          <ac:spMkLst>
            <pc:docMk/>
            <pc:sldMk cId="1955510623" sldId="305"/>
            <ac:spMk id="5" creationId="{E95F4894-0FD2-91B4-EF72-C9A432E554EE}"/>
          </ac:spMkLst>
        </pc:spChg>
        <pc:spChg chg="del">
          <ac:chgData name="Wojood Alghamdi" userId="4982c1f93e4d3309" providerId="LiveId" clId="{81AD009D-0A80-485D-81D0-24A2A1D793A7}" dt="2023-09-21T06:44:10.870" v="1900" actId="478"/>
          <ac:spMkLst>
            <pc:docMk/>
            <pc:sldMk cId="1955510623" sldId="305"/>
            <ac:spMk id="6" creationId="{E8B49F0A-6C06-A1EF-98B8-C2C9466E84BE}"/>
          </ac:spMkLst>
        </pc:spChg>
        <pc:spChg chg="del">
          <ac:chgData name="Wojood Alghamdi" userId="4982c1f93e4d3309" providerId="LiveId" clId="{81AD009D-0A80-485D-81D0-24A2A1D793A7}" dt="2023-09-21T06:44:10.870" v="1900" actId="478"/>
          <ac:spMkLst>
            <pc:docMk/>
            <pc:sldMk cId="1955510623" sldId="305"/>
            <ac:spMk id="7" creationId="{9907C6B1-6C94-0627-D058-B847077086D9}"/>
          </ac:spMkLst>
        </pc:spChg>
        <pc:spChg chg="del">
          <ac:chgData name="Wojood Alghamdi" userId="4982c1f93e4d3309" providerId="LiveId" clId="{81AD009D-0A80-485D-81D0-24A2A1D793A7}" dt="2023-09-21T06:44:10.870" v="1900" actId="478"/>
          <ac:spMkLst>
            <pc:docMk/>
            <pc:sldMk cId="1955510623" sldId="305"/>
            <ac:spMk id="8" creationId="{FE691C35-8E08-84FA-BB29-BC368F97AC8B}"/>
          </ac:spMkLst>
        </pc:spChg>
        <pc:spChg chg="del">
          <ac:chgData name="Wojood Alghamdi" userId="4982c1f93e4d3309" providerId="LiveId" clId="{81AD009D-0A80-485D-81D0-24A2A1D793A7}" dt="2023-09-21T06:44:10.870" v="1900" actId="478"/>
          <ac:spMkLst>
            <pc:docMk/>
            <pc:sldMk cId="1955510623" sldId="305"/>
            <ac:spMk id="9" creationId="{06EFAFF3-A16F-7D4D-FDD9-25BCBF8EFAA6}"/>
          </ac:spMkLst>
        </pc:spChg>
        <pc:spChg chg="del">
          <ac:chgData name="Wojood Alghamdi" userId="4982c1f93e4d3309" providerId="LiveId" clId="{81AD009D-0A80-485D-81D0-24A2A1D793A7}" dt="2023-09-21T06:44:10.870" v="1900" actId="478"/>
          <ac:spMkLst>
            <pc:docMk/>
            <pc:sldMk cId="1955510623" sldId="305"/>
            <ac:spMk id="10" creationId="{13710168-149D-8D5D-0463-2CFC402885BA}"/>
          </ac:spMkLst>
        </pc:spChg>
        <pc:spChg chg="add mod">
          <ac:chgData name="Wojood Alghamdi" userId="4982c1f93e4d3309" providerId="LiveId" clId="{81AD009D-0A80-485D-81D0-24A2A1D793A7}" dt="2023-09-21T06:45:02.289" v="1918" actId="1076"/>
          <ac:spMkLst>
            <pc:docMk/>
            <pc:sldMk cId="1955510623" sldId="305"/>
            <ac:spMk id="13" creationId="{C667D2C9-746B-45E8-D876-1B77890638D6}"/>
          </ac:spMkLst>
        </pc:spChg>
        <pc:picChg chg="add mod">
          <ac:chgData name="Wojood Alghamdi" userId="4982c1f93e4d3309" providerId="LiveId" clId="{81AD009D-0A80-485D-81D0-24A2A1D793A7}" dt="2023-09-21T06:44:30.285" v="1902" actId="931"/>
          <ac:picMkLst>
            <pc:docMk/>
            <pc:sldMk cId="1955510623" sldId="305"/>
            <ac:picMk id="12" creationId="{42956DE1-25AF-96EC-F494-B3BF09869A85}"/>
          </ac:picMkLst>
        </pc:picChg>
      </pc:sldChg>
      <pc:sldChg chg="add">
        <pc:chgData name="Wojood Alghamdi" userId="4982c1f93e4d3309" providerId="LiveId" clId="{81AD009D-0A80-485D-81D0-24A2A1D793A7}" dt="2023-09-21T07:03:07.949" v="1923"/>
        <pc:sldMkLst>
          <pc:docMk/>
          <pc:sldMk cId="2541238883" sldId="306"/>
        </pc:sldMkLst>
      </pc:sldChg>
      <pc:sldChg chg="addSp delSp add del mod">
        <pc:chgData name="Wojood Alghamdi" userId="4982c1f93e4d3309" providerId="LiveId" clId="{81AD009D-0A80-485D-81D0-24A2A1D793A7}" dt="2023-09-21T07:03:06.409" v="1922" actId="47"/>
        <pc:sldMkLst>
          <pc:docMk/>
          <pc:sldMk cId="3754823813" sldId="306"/>
        </pc:sldMkLst>
        <pc:picChg chg="add del">
          <ac:chgData name="Wojood Alghamdi" userId="4982c1f93e4d3309" providerId="LiveId" clId="{81AD009D-0A80-485D-81D0-24A2A1D793A7}" dt="2023-09-21T07:00:02.218" v="1921" actId="478"/>
          <ac:picMkLst>
            <pc:docMk/>
            <pc:sldMk cId="3754823813" sldId="306"/>
            <ac:picMk id="1075" creationId="{00000000-0000-0000-0000-000000000000}"/>
          </ac:picMkLst>
        </pc:picChg>
      </pc:sldChg>
      <pc:sldChg chg="new del">
        <pc:chgData name="Wojood Alghamdi" userId="4982c1f93e4d3309" providerId="LiveId" clId="{81AD009D-0A80-485D-81D0-24A2A1D793A7}" dt="2023-09-21T07:29:26.644" v="2132" actId="680"/>
        <pc:sldMkLst>
          <pc:docMk/>
          <pc:sldMk cId="1473707275" sldId="307"/>
        </pc:sldMkLst>
      </pc:sldChg>
      <pc:sldChg chg="addSp delSp modSp new mod">
        <pc:chgData name="Wojood Alghamdi" userId="4982c1f93e4d3309" providerId="LiveId" clId="{81AD009D-0A80-485D-81D0-24A2A1D793A7}" dt="2023-09-21T09:52:35.139" v="2184" actId="1076"/>
        <pc:sldMkLst>
          <pc:docMk/>
          <pc:sldMk cId="2480368115" sldId="307"/>
        </pc:sldMkLst>
        <pc:spChg chg="del">
          <ac:chgData name="Wojood Alghamdi" userId="4982c1f93e4d3309" providerId="LiveId" clId="{81AD009D-0A80-485D-81D0-24A2A1D793A7}" dt="2023-09-21T07:29:55.165" v="2142" actId="478"/>
          <ac:spMkLst>
            <pc:docMk/>
            <pc:sldMk cId="2480368115" sldId="307"/>
            <ac:spMk id="2" creationId="{E984D02B-8409-FD1A-EF44-5EA8D89973AE}"/>
          </ac:spMkLst>
        </pc:spChg>
        <pc:spChg chg="add del mod">
          <ac:chgData name="Wojood Alghamdi" userId="4982c1f93e4d3309" providerId="LiveId" clId="{81AD009D-0A80-485D-81D0-24A2A1D793A7}" dt="2023-09-21T07:29:52.849" v="2139"/>
          <ac:spMkLst>
            <pc:docMk/>
            <pc:sldMk cId="2480368115" sldId="307"/>
            <ac:spMk id="3" creationId="{1EE4E5B4-D8E6-E802-D04D-CAEC0E6144E4}"/>
          </ac:spMkLst>
        </pc:spChg>
        <pc:spChg chg="add mod">
          <ac:chgData name="Wojood Alghamdi" userId="4982c1f93e4d3309" providerId="LiveId" clId="{81AD009D-0A80-485D-81D0-24A2A1D793A7}" dt="2023-09-21T07:29:55.461" v="2143"/>
          <ac:spMkLst>
            <pc:docMk/>
            <pc:sldMk cId="2480368115" sldId="307"/>
            <ac:spMk id="7" creationId="{330E6A29-4E21-2376-376D-C397F4EE80E0}"/>
          </ac:spMkLst>
        </pc:spChg>
        <pc:graphicFrameChg chg="add del mod">
          <ac:chgData name="Wojood Alghamdi" userId="4982c1f93e4d3309" providerId="LiveId" clId="{81AD009D-0A80-485D-81D0-24A2A1D793A7}" dt="2023-09-21T07:29:52.849" v="2139"/>
          <ac:graphicFrameMkLst>
            <pc:docMk/>
            <pc:sldMk cId="2480368115" sldId="307"/>
            <ac:graphicFrameMk id="4" creationId="{975BB3FF-10B6-7D90-B774-A700A3CDD33B}"/>
          </ac:graphicFrameMkLst>
        </pc:graphicFrameChg>
        <pc:graphicFrameChg chg="add del mod">
          <ac:chgData name="Wojood Alghamdi" userId="4982c1f93e4d3309" providerId="LiveId" clId="{81AD009D-0A80-485D-81D0-24A2A1D793A7}" dt="2023-09-21T09:52:24.387" v="2181" actId="478"/>
          <ac:graphicFrameMkLst>
            <pc:docMk/>
            <pc:sldMk cId="2480368115" sldId="307"/>
            <ac:graphicFrameMk id="8" creationId="{847DD381-876A-984A-8C89-BA6404926EF6}"/>
          </ac:graphicFrameMkLst>
        </pc:graphicFrameChg>
        <pc:picChg chg="add del mod">
          <ac:chgData name="Wojood Alghamdi" userId="4982c1f93e4d3309" providerId="LiveId" clId="{81AD009D-0A80-485D-81D0-24A2A1D793A7}" dt="2023-09-21T07:29:52.849" v="2139"/>
          <ac:picMkLst>
            <pc:docMk/>
            <pc:sldMk cId="2480368115" sldId="307"/>
            <ac:picMk id="5" creationId="{291AD2FC-46DB-F7DD-5EFD-7A701F013B87}"/>
          </ac:picMkLst>
        </pc:picChg>
        <pc:picChg chg="add del mod">
          <ac:chgData name="Wojood Alghamdi" userId="4982c1f93e4d3309" providerId="LiveId" clId="{81AD009D-0A80-485D-81D0-24A2A1D793A7}" dt="2023-09-21T07:29:52.849" v="2139"/>
          <ac:picMkLst>
            <pc:docMk/>
            <pc:sldMk cId="2480368115" sldId="307"/>
            <ac:picMk id="6" creationId="{E6D5A182-1081-252A-27DD-8CA1665F639C}"/>
          </ac:picMkLst>
        </pc:picChg>
        <pc:picChg chg="add mod">
          <ac:chgData name="Wojood Alghamdi" userId="4982c1f93e4d3309" providerId="LiveId" clId="{81AD009D-0A80-485D-81D0-24A2A1D793A7}" dt="2023-09-21T07:29:55.461" v="2143"/>
          <ac:picMkLst>
            <pc:docMk/>
            <pc:sldMk cId="2480368115" sldId="307"/>
            <ac:picMk id="9" creationId="{18D5CF60-B2AF-2ECD-01D4-BB496FCB803C}"/>
          </ac:picMkLst>
        </pc:picChg>
        <pc:picChg chg="add mod">
          <ac:chgData name="Wojood Alghamdi" userId="4982c1f93e4d3309" providerId="LiveId" clId="{81AD009D-0A80-485D-81D0-24A2A1D793A7}" dt="2023-09-21T07:29:55.461" v="2143"/>
          <ac:picMkLst>
            <pc:docMk/>
            <pc:sldMk cId="2480368115" sldId="307"/>
            <ac:picMk id="10" creationId="{49AE00D8-B338-6B39-F5DB-586800FA959A}"/>
          </ac:picMkLst>
        </pc:picChg>
        <pc:picChg chg="add mod">
          <ac:chgData name="Wojood Alghamdi" userId="4982c1f93e4d3309" providerId="LiveId" clId="{81AD009D-0A80-485D-81D0-24A2A1D793A7}" dt="2023-09-21T09:52:35.139" v="2184" actId="1076"/>
          <ac:picMkLst>
            <pc:docMk/>
            <pc:sldMk cId="2480368115" sldId="307"/>
            <ac:picMk id="12" creationId="{CCA273AB-AB7E-D160-CC7B-C617D2DEBF55}"/>
          </ac:picMkLst>
        </pc:picChg>
      </pc:sldChg>
      <pc:sldChg chg="addSp delSp modSp new mod addAnim delAnim modAnim">
        <pc:chgData name="Wojood Alghamdi" userId="4982c1f93e4d3309" providerId="LiveId" clId="{81AD009D-0A80-485D-81D0-24A2A1D793A7}" dt="2023-09-21T09:15:50.277" v="2180"/>
        <pc:sldMkLst>
          <pc:docMk/>
          <pc:sldMk cId="2500503490" sldId="308"/>
        </pc:sldMkLst>
        <pc:picChg chg="add del mod">
          <ac:chgData name="Wojood Alghamdi" userId="4982c1f93e4d3309" providerId="LiveId" clId="{81AD009D-0A80-485D-81D0-24A2A1D793A7}" dt="2023-09-21T09:15:38.341" v="2178" actId="478"/>
          <ac:picMkLst>
            <pc:docMk/>
            <pc:sldMk cId="2500503490" sldId="308"/>
            <ac:picMk id="2" creationId="{00F6ADF4-C3A8-29B8-FC95-CF048205EBC3}"/>
          </ac:picMkLst>
        </pc:picChg>
        <pc:picChg chg="add del mod">
          <ac:chgData name="Wojood Alghamdi" userId="4982c1f93e4d3309" providerId="LiveId" clId="{81AD009D-0A80-485D-81D0-24A2A1D793A7}" dt="2023-09-21T09:15:39.717" v="2179" actId="478"/>
          <ac:picMkLst>
            <pc:docMk/>
            <pc:sldMk cId="2500503490" sldId="308"/>
            <ac:picMk id="3" creationId="{714743F1-6F3B-6C57-7C6A-2A28260EC23D}"/>
          </ac:picMkLst>
        </pc:picChg>
        <pc:picChg chg="add del mod ord">
          <ac:chgData name="Wojood Alghamdi" userId="4982c1f93e4d3309" providerId="LiveId" clId="{81AD009D-0A80-485D-81D0-24A2A1D793A7}" dt="2023-09-21T09:15:36.536" v="2177" actId="478"/>
          <ac:picMkLst>
            <pc:docMk/>
            <pc:sldMk cId="2500503490" sldId="308"/>
            <ac:picMk id="4" creationId="{CAB65EF0-95A8-8C59-520A-BD3F2A32060D}"/>
          </ac:picMkLst>
        </pc:picChg>
        <pc:picChg chg="add mod">
          <ac:chgData name="Wojood Alghamdi" userId="4982c1f93e4d3309" providerId="LiveId" clId="{81AD009D-0A80-485D-81D0-24A2A1D793A7}" dt="2023-09-21T09:15:50.277" v="2180"/>
          <ac:picMkLst>
            <pc:docMk/>
            <pc:sldMk cId="2500503490" sldId="308"/>
            <ac:picMk id="5" creationId="{9B2D02CC-763D-8F63-8AA9-411E86489FFB}"/>
          </ac:picMkLst>
        </pc:picChg>
      </pc:sldChg>
      <pc:sldChg chg="addSp delSp modSp new del mod delAnim modAnim">
        <pc:chgData name="Wojood Alghamdi" userId="4982c1f93e4d3309" providerId="LiveId" clId="{81AD009D-0A80-485D-81D0-24A2A1D793A7}" dt="2023-09-21T09:02:34.095" v="2154" actId="47"/>
        <pc:sldMkLst>
          <pc:docMk/>
          <pc:sldMk cId="3802047840" sldId="309"/>
        </pc:sldMkLst>
        <pc:picChg chg="add del mod">
          <ac:chgData name="Wojood Alghamdi" userId="4982c1f93e4d3309" providerId="LiveId" clId="{81AD009D-0A80-485D-81D0-24A2A1D793A7}" dt="2023-09-21T09:02:31.501" v="2153" actId="21"/>
          <ac:picMkLst>
            <pc:docMk/>
            <pc:sldMk cId="3802047840" sldId="309"/>
            <ac:picMk id="2" creationId="{203AF07C-39B7-5047-7492-FF946CE62644}"/>
          </ac:picMkLst>
        </pc:picChg>
      </pc:sldChg>
      <pc:sldMasterChg chg="addSldLayout delSldLayout">
        <pc:chgData name="Wojood Alghamdi" userId="4982c1f93e4d3309" providerId="LiveId" clId="{81AD009D-0A80-485D-81D0-24A2A1D793A7}" dt="2023-09-21T08:29:26.499" v="2148" actId="47"/>
        <pc:sldMasterMkLst>
          <pc:docMk/>
          <pc:sldMasterMk cId="0" sldId="2147483675"/>
        </pc:sldMasterMkLst>
        <pc:sldLayoutChg chg="del">
          <pc:chgData name="Wojood Alghamdi" userId="4982c1f93e4d3309" providerId="LiveId" clId="{81AD009D-0A80-485D-81D0-24A2A1D793A7}" dt="2023-09-19T08:17:56.395" v="1279" actId="47"/>
          <pc:sldLayoutMkLst>
            <pc:docMk/>
            <pc:sldMasterMk cId="0" sldId="2147483675"/>
            <pc:sldLayoutMk cId="0" sldId="2147483648"/>
          </pc:sldLayoutMkLst>
        </pc:sldLayoutChg>
        <pc:sldLayoutChg chg="del">
          <pc:chgData name="Wojood Alghamdi" userId="4982c1f93e4d3309" providerId="LiveId" clId="{81AD009D-0A80-485D-81D0-24A2A1D793A7}" dt="2023-09-19T07:52:49.026" v="999" actId="47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Wojood Alghamdi" userId="4982c1f93e4d3309" providerId="LiveId" clId="{81AD009D-0A80-485D-81D0-24A2A1D793A7}" dt="2023-09-21T08:29:26.499" v="2148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Wojood Alghamdi" userId="4982c1f93e4d3309" providerId="LiveId" clId="{81AD009D-0A80-485D-81D0-24A2A1D793A7}" dt="2023-09-21T08:29:26.499" v="2148" actId="47"/>
          <pc:sldLayoutMkLst>
            <pc:docMk/>
            <pc:sldMasterMk cId="0" sldId="2147483675"/>
            <pc:sldLayoutMk cId="0" sldId="2147483659"/>
          </pc:sldLayoutMkLst>
        </pc:sldLayoutChg>
        <pc:sldLayoutChg chg="add del">
          <pc:chgData name="Wojood Alghamdi" userId="4982c1f93e4d3309" providerId="LiveId" clId="{81AD009D-0A80-485D-81D0-24A2A1D793A7}" dt="2023-09-21T07:29:53.996" v="2141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Wojood Alghamdi" userId="4982c1f93e4d3309" providerId="LiveId" clId="{81AD009D-0A80-485D-81D0-24A2A1D793A7}" dt="2023-09-21T08:29:26.499" v="2148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Wojood Alghamdi" userId="4982c1f93e4d3309" providerId="LiveId" clId="{81AD009D-0A80-485D-81D0-24A2A1D793A7}" dt="2023-09-21T08:29:26.499" v="2148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Wojood Alghamdi" userId="4982c1f93e4d3309" providerId="LiveId" clId="{81AD009D-0A80-485D-81D0-24A2A1D793A7}" dt="2023-09-19T08:46:26.951" v="1395" actId="47"/>
          <pc:sldLayoutMkLst>
            <pc:docMk/>
            <pc:sldMasterMk cId="0" sldId="2147483675"/>
            <pc:sldLayoutMk cId="0" sldId="2147483669"/>
          </pc:sldLayoutMkLst>
        </pc:sldLayoutChg>
      </pc:sldMasterChg>
      <pc:sldMasterChg chg="del delSldLayout">
        <pc:chgData name="Wojood Alghamdi" userId="4982c1f93e4d3309" providerId="LiveId" clId="{81AD009D-0A80-485D-81D0-24A2A1D793A7}" dt="2023-09-21T08:29:26.499" v="2148" actId="47"/>
        <pc:sldMasterMkLst>
          <pc:docMk/>
          <pc:sldMasterMk cId="0" sldId="2147483676"/>
        </pc:sldMasterMkLst>
        <pc:sldLayoutChg chg="del">
          <pc:chgData name="Wojood Alghamdi" userId="4982c1f93e4d3309" providerId="LiveId" clId="{81AD009D-0A80-485D-81D0-24A2A1D793A7}" dt="2023-09-21T08:29:26.499" v="2148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Wojood Alghamdi" userId="4982c1f93e4d3309" providerId="LiveId" clId="{81AD009D-0A80-485D-81D0-24A2A1D793A7}" dt="2023-09-21T08:29:26.499" v="2148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Wojood Alghamdi" userId="4982c1f93e4d3309" providerId="LiveId" clId="{F3E3D0FD-A4C9-4FD2-A6FA-1C7A65080FD3}"/>
    <pc:docChg chg="undo custSel addSld modSld">
      <pc:chgData name="Wojood Alghamdi" userId="4982c1f93e4d3309" providerId="LiveId" clId="{F3E3D0FD-A4C9-4FD2-A6FA-1C7A65080FD3}" dt="2023-09-21T10:03:07.830" v="133" actId="207"/>
      <pc:docMkLst>
        <pc:docMk/>
      </pc:docMkLst>
      <pc:sldChg chg="modSp mod">
        <pc:chgData name="Wojood Alghamdi" userId="4982c1f93e4d3309" providerId="LiveId" clId="{F3E3D0FD-A4C9-4FD2-A6FA-1C7A65080FD3}" dt="2023-09-21T10:03:07.830" v="133" actId="207"/>
        <pc:sldMkLst>
          <pc:docMk/>
          <pc:sldMk cId="0" sldId="271"/>
        </pc:sldMkLst>
        <pc:spChg chg="mod">
          <ac:chgData name="Wojood Alghamdi" userId="4982c1f93e4d3309" providerId="LiveId" clId="{F3E3D0FD-A4C9-4FD2-A6FA-1C7A65080FD3}" dt="2023-09-21T10:03:07.830" v="133" actId="207"/>
          <ac:spMkLst>
            <pc:docMk/>
            <pc:sldMk cId="0" sldId="271"/>
            <ac:spMk id="1121" creationId="{00000000-0000-0000-0000-000000000000}"/>
          </ac:spMkLst>
        </pc:spChg>
        <pc:spChg chg="mod">
          <ac:chgData name="Wojood Alghamdi" userId="4982c1f93e4d3309" providerId="LiveId" clId="{F3E3D0FD-A4C9-4FD2-A6FA-1C7A65080FD3}" dt="2023-09-21T10:02:58.002" v="131" actId="207"/>
          <ac:spMkLst>
            <pc:docMk/>
            <pc:sldMk cId="0" sldId="271"/>
            <ac:spMk id="1127" creationId="{00000000-0000-0000-0000-000000000000}"/>
          </ac:spMkLst>
        </pc:spChg>
        <pc:spChg chg="mod">
          <ac:chgData name="Wojood Alghamdi" userId="4982c1f93e4d3309" providerId="LiveId" clId="{F3E3D0FD-A4C9-4FD2-A6FA-1C7A65080FD3}" dt="2023-09-21T10:03:02.161" v="132" actId="207"/>
          <ac:spMkLst>
            <pc:docMk/>
            <pc:sldMk cId="0" sldId="271"/>
            <ac:spMk id="1142" creationId="{00000000-0000-0000-0000-000000000000}"/>
          </ac:spMkLst>
        </pc:spChg>
      </pc:sldChg>
      <pc:sldChg chg="addSp delSp modSp add mod">
        <pc:chgData name="Wojood Alghamdi" userId="4982c1f93e4d3309" providerId="LiveId" clId="{F3E3D0FD-A4C9-4FD2-A6FA-1C7A65080FD3}" dt="2023-09-21T10:02:05.036" v="129" actId="20577"/>
        <pc:sldMkLst>
          <pc:docMk/>
          <pc:sldMk cId="534012236" sldId="309"/>
        </pc:sldMkLst>
        <pc:spChg chg="mod">
          <ac:chgData name="Wojood Alghamdi" userId="4982c1f93e4d3309" providerId="LiveId" clId="{F3E3D0FD-A4C9-4FD2-A6FA-1C7A65080FD3}" dt="2023-09-21T10:01:24.719" v="87" actId="20577"/>
          <ac:spMkLst>
            <pc:docMk/>
            <pc:sldMk cId="534012236" sldId="309"/>
            <ac:spMk id="20" creationId="{F32E08D7-8F29-10BC-0270-6C24EF8FBD88}"/>
          </ac:spMkLst>
        </pc:spChg>
        <pc:spChg chg="mod">
          <ac:chgData name="Wojood Alghamdi" userId="4982c1f93e4d3309" providerId="LiveId" clId="{F3E3D0FD-A4C9-4FD2-A6FA-1C7A65080FD3}" dt="2023-09-21T10:01:14.375" v="71" actId="20577"/>
          <ac:spMkLst>
            <pc:docMk/>
            <pc:sldMk cId="534012236" sldId="309"/>
            <ac:spMk id="21" creationId="{A91EAA61-ACE8-64DC-AFCA-339C86F25C83}"/>
          </ac:spMkLst>
        </pc:spChg>
        <pc:spChg chg="mod">
          <ac:chgData name="Wojood Alghamdi" userId="4982c1f93e4d3309" providerId="LiveId" clId="{F3E3D0FD-A4C9-4FD2-A6FA-1C7A65080FD3}" dt="2023-09-21T10:01:10.043" v="55" actId="14100"/>
          <ac:spMkLst>
            <pc:docMk/>
            <pc:sldMk cId="534012236" sldId="309"/>
            <ac:spMk id="22" creationId="{C0BA6EE9-A662-F33C-C052-98F4159511CA}"/>
          </ac:spMkLst>
        </pc:spChg>
        <pc:spChg chg="del">
          <ac:chgData name="Wojood Alghamdi" userId="4982c1f93e4d3309" providerId="LiveId" clId="{F3E3D0FD-A4C9-4FD2-A6FA-1C7A65080FD3}" dt="2023-09-21T10:00:38.211" v="13" actId="478"/>
          <ac:spMkLst>
            <pc:docMk/>
            <pc:sldMk cId="534012236" sldId="309"/>
            <ac:spMk id="23" creationId="{99104EF7-3617-F513-B9A3-E9953932E5AC}"/>
          </ac:spMkLst>
        </pc:spChg>
        <pc:spChg chg="mod">
          <ac:chgData name="Wojood Alghamdi" userId="4982c1f93e4d3309" providerId="LiveId" clId="{F3E3D0FD-A4C9-4FD2-A6FA-1C7A65080FD3}" dt="2023-09-21T10:00:42.752" v="14" actId="1076"/>
          <ac:spMkLst>
            <pc:docMk/>
            <pc:sldMk cId="534012236" sldId="309"/>
            <ac:spMk id="874" creationId="{00000000-0000-0000-0000-000000000000}"/>
          </ac:spMkLst>
        </pc:spChg>
        <pc:spChg chg="mod">
          <ac:chgData name="Wojood Alghamdi" userId="4982c1f93e4d3309" providerId="LiveId" clId="{F3E3D0FD-A4C9-4FD2-A6FA-1C7A65080FD3}" dt="2023-09-21T10:02:05.036" v="129" actId="20577"/>
          <ac:spMkLst>
            <pc:docMk/>
            <pc:sldMk cId="534012236" sldId="309"/>
            <ac:spMk id="886" creationId="{00000000-0000-0000-0000-000000000000}"/>
          </ac:spMkLst>
        </pc:spChg>
        <pc:cxnChg chg="del">
          <ac:chgData name="Wojood Alghamdi" userId="4982c1f93e4d3309" providerId="LiveId" clId="{F3E3D0FD-A4C9-4FD2-A6FA-1C7A65080FD3}" dt="2023-09-21T10:00:38.211" v="13" actId="478"/>
          <ac:cxnSpMkLst>
            <pc:docMk/>
            <pc:sldMk cId="534012236" sldId="309"/>
            <ac:cxnSpMk id="888" creationId="{00000000-0000-0000-0000-000000000000}"/>
          </ac:cxnSpMkLst>
        </pc:cxnChg>
        <pc:cxnChg chg="add del">
          <ac:chgData name="Wojood Alghamdi" userId="4982c1f93e4d3309" providerId="LiveId" clId="{F3E3D0FD-A4C9-4FD2-A6FA-1C7A65080FD3}" dt="2023-09-21T10:01:34.744" v="89" actId="478"/>
          <ac:cxnSpMkLst>
            <pc:docMk/>
            <pc:sldMk cId="534012236" sldId="309"/>
            <ac:cxnSpMk id="892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https://www.who.int/news-room/fact-sheets/detail/tuberculosis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https://www.who.int/news-room/fact-sheets/detail/tuberculosis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183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8680c38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73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1"/>
          </p:nvPr>
        </p:nvSpPr>
        <p:spPr>
          <a:xfrm>
            <a:off x="4993124" y="2483200"/>
            <a:ext cx="25056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2"/>
          </p:nvPr>
        </p:nvSpPr>
        <p:spPr>
          <a:xfrm>
            <a:off x="1785250" y="2483200"/>
            <a:ext cx="25056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3"/>
          </p:nvPr>
        </p:nvSpPr>
        <p:spPr>
          <a:xfrm>
            <a:off x="1785250" y="19242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4"/>
          </p:nvPr>
        </p:nvSpPr>
        <p:spPr>
          <a:xfrm>
            <a:off x="4993125" y="19242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/>
          <p:nvPr/>
        </p:nvSpPr>
        <p:spPr>
          <a:xfrm flipH="1">
            <a:off x="-213200" y="3209763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7552350" y="3904025"/>
            <a:ext cx="1359900" cy="1359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10800000" flipH="1">
            <a:off x="6412625" y="4413850"/>
            <a:ext cx="439800" cy="4398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 rot="-5400000">
            <a:off x="6826840" y="439838"/>
            <a:ext cx="2604350" cy="2154700"/>
            <a:chOff x="6468475" y="-869552"/>
            <a:chExt cx="2604350" cy="2154700"/>
          </a:xfrm>
        </p:grpSpPr>
        <p:sp>
          <p:nvSpPr>
            <p:cNvPr id="105" name="Google Shape;105;p5"/>
            <p:cNvSpPr/>
            <p:nvPr/>
          </p:nvSpPr>
          <p:spPr>
            <a:xfrm>
              <a:off x="8293625" y="50929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7398450" y="97609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" name="Google Shape;107;p5"/>
            <p:cNvCxnSpPr>
              <a:stCxn id="108" idx="6"/>
              <a:endCxn id="106" idx="2"/>
            </p:cNvCxnSpPr>
            <p:nvPr/>
          </p:nvCxnSpPr>
          <p:spPr>
            <a:xfrm>
              <a:off x="6748075" y="406536"/>
              <a:ext cx="650400" cy="659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>
              <a:stCxn id="106" idx="6"/>
              <a:endCxn id="105" idx="2"/>
            </p:cNvCxnSpPr>
            <p:nvPr/>
          </p:nvCxnSpPr>
          <p:spPr>
            <a:xfrm rot="10800000" flipH="1">
              <a:off x="7578750" y="599448"/>
              <a:ext cx="714900" cy="4668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110;p5"/>
            <p:cNvSpPr/>
            <p:nvPr/>
          </p:nvSpPr>
          <p:spPr>
            <a:xfrm>
              <a:off x="8957025" y="-86955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8709825" y="1131098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328525" y="731673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" name="Google Shape;113;p5"/>
            <p:cNvCxnSpPr>
              <a:stCxn id="114" idx="6"/>
              <a:endCxn id="115" idx="6"/>
            </p:cNvCxnSpPr>
            <p:nvPr/>
          </p:nvCxnSpPr>
          <p:spPr>
            <a:xfrm flipH="1">
              <a:off x="8863950" y="199573"/>
              <a:ext cx="183300" cy="989400"/>
            </a:xfrm>
            <a:prstGeom prst="curvedConnector3">
              <a:avLst>
                <a:gd name="adj1" fmla="val -12991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5"/>
            <p:cNvCxnSpPr>
              <a:stCxn id="115" idx="0"/>
              <a:endCxn id="105" idx="6"/>
            </p:cNvCxnSpPr>
            <p:nvPr/>
          </p:nvCxnSpPr>
          <p:spPr>
            <a:xfrm rot="5400000" flipH="1">
              <a:off x="8374125" y="699248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>
              <a:endCxn id="112" idx="0"/>
            </p:cNvCxnSpPr>
            <p:nvPr/>
          </p:nvCxnSpPr>
          <p:spPr>
            <a:xfrm rot="10800000">
              <a:off x="7386425" y="731673"/>
              <a:ext cx="867000" cy="102900"/>
            </a:xfrm>
            <a:prstGeom prst="curvedConnector4">
              <a:avLst>
                <a:gd name="adj1" fmla="val 46661"/>
                <a:gd name="adj2" fmla="val 33141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>
              <a:stCxn id="110" idx="4"/>
              <a:endCxn id="114" idx="2"/>
            </p:cNvCxnSpPr>
            <p:nvPr/>
          </p:nvCxnSpPr>
          <p:spPr>
            <a:xfrm rot="5400000">
              <a:off x="8414625" y="-400652"/>
              <a:ext cx="953400" cy="247200"/>
            </a:xfrm>
            <a:prstGeom prst="curvedConnector4">
              <a:avLst>
                <a:gd name="adj1" fmla="val 42664"/>
                <a:gd name="adj2" fmla="val 19635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>
              <a:stCxn id="106" idx="5"/>
              <a:endCxn id="115" idx="1"/>
            </p:cNvCxnSpPr>
            <p:nvPr/>
          </p:nvCxnSpPr>
          <p:spPr>
            <a:xfrm rot="-5400000">
              <a:off x="8121596" y="551744"/>
              <a:ext cx="9000" cy="1147500"/>
            </a:xfrm>
            <a:prstGeom prst="curvedConnector5">
              <a:avLst>
                <a:gd name="adj1" fmla="val -2939215"/>
                <a:gd name="adj2" fmla="val 49919"/>
                <a:gd name="adj3" fmla="val 30585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20" name="Google Shape;120;p5"/>
            <p:cNvGrpSpPr/>
            <p:nvPr/>
          </p:nvGrpSpPr>
          <p:grpSpPr>
            <a:xfrm>
              <a:off x="6468475" y="266736"/>
              <a:ext cx="279600" cy="279600"/>
              <a:chOff x="6238800" y="4370675"/>
              <a:chExt cx="279600" cy="2796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767650" y="59773"/>
              <a:ext cx="279600" cy="279600"/>
              <a:chOff x="8804525" y="3411475"/>
              <a:chExt cx="279600" cy="2796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5"/>
            <p:cNvSpPr/>
            <p:nvPr/>
          </p:nvSpPr>
          <p:spPr>
            <a:xfrm>
              <a:off x="8671575" y="1092848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7875175" y="4571475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8371975" y="376950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8884763" y="37839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5"/>
          <p:cNvGrpSpPr/>
          <p:nvPr/>
        </p:nvGrpSpPr>
        <p:grpSpPr>
          <a:xfrm>
            <a:off x="-376110" y="1100993"/>
            <a:ext cx="1258671" cy="4042518"/>
            <a:chOff x="-376110" y="1100993"/>
            <a:chExt cx="1258671" cy="4042518"/>
          </a:xfrm>
        </p:grpSpPr>
        <p:sp>
          <p:nvSpPr>
            <p:cNvPr id="233" name="Google Shape;233;p15"/>
            <p:cNvSpPr/>
            <p:nvPr/>
          </p:nvSpPr>
          <p:spPr>
            <a:xfrm rot="4574466" flipH="1">
              <a:off x="519369" y="1723531"/>
              <a:ext cx="180376" cy="18037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4574466" flipH="1">
              <a:off x="153912" y="2568894"/>
              <a:ext cx="180376" cy="18037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" name="Google Shape;235;p15"/>
            <p:cNvCxnSpPr>
              <a:stCxn id="236" idx="7"/>
              <a:endCxn id="237" idx="2"/>
            </p:cNvCxnSpPr>
            <p:nvPr/>
          </p:nvCxnSpPr>
          <p:spPr>
            <a:xfrm rot="10800000">
              <a:off x="499941" y="4047331"/>
              <a:ext cx="182100" cy="807600"/>
            </a:xfrm>
            <a:prstGeom prst="curvedConnector4">
              <a:avLst>
                <a:gd name="adj1" fmla="val -167743"/>
                <a:gd name="adj2" fmla="val 5116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>
              <a:stCxn id="237" idx="6"/>
              <a:endCxn id="239" idx="2"/>
            </p:cNvCxnSpPr>
            <p:nvPr/>
          </p:nvCxnSpPr>
          <p:spPr>
            <a:xfrm rot="-5400000">
              <a:off x="263353" y="3451233"/>
              <a:ext cx="692400" cy="274500"/>
            </a:xfrm>
            <a:prstGeom prst="curvedConnector3">
              <a:avLst>
                <a:gd name="adj1" fmla="val 4982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5"/>
            <p:cNvCxnSpPr>
              <a:stCxn id="239" idx="6"/>
              <a:endCxn id="234" idx="2"/>
            </p:cNvCxnSpPr>
            <p:nvPr/>
          </p:nvCxnSpPr>
          <p:spPr>
            <a:xfrm rot="5400000" flipH="1">
              <a:off x="360907" y="2651391"/>
              <a:ext cx="224100" cy="414600"/>
            </a:xfrm>
            <a:prstGeom prst="curvedConnector3">
              <a:avLst>
                <a:gd name="adj1" fmla="val 503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>
              <a:stCxn id="234" idx="6"/>
              <a:endCxn id="233" idx="2"/>
            </p:cNvCxnSpPr>
            <p:nvPr/>
          </p:nvCxnSpPr>
          <p:spPr>
            <a:xfrm rot="-5400000">
              <a:off x="91700" y="2032231"/>
              <a:ext cx="670200" cy="4083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37" name="Google Shape;237;p15"/>
            <p:cNvSpPr/>
            <p:nvPr/>
          </p:nvSpPr>
          <p:spPr>
            <a:xfrm rot="4572941" flipH="1">
              <a:off x="428185" y="3933015"/>
              <a:ext cx="115836" cy="11583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15"/>
            <p:cNvCxnSpPr>
              <a:stCxn id="243" idx="0"/>
              <a:endCxn id="233" idx="6"/>
            </p:cNvCxnSpPr>
            <p:nvPr/>
          </p:nvCxnSpPr>
          <p:spPr>
            <a:xfrm>
              <a:off x="-166410" y="1194443"/>
              <a:ext cx="754500" cy="53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5"/>
            <p:cNvCxnSpPr>
              <a:stCxn id="236" idx="4"/>
              <a:endCxn id="234" idx="4"/>
            </p:cNvCxnSpPr>
            <p:nvPr/>
          </p:nvCxnSpPr>
          <p:spPr>
            <a:xfrm rot="10800000">
              <a:off x="156354" y="2680623"/>
              <a:ext cx="317400" cy="2327100"/>
            </a:xfrm>
            <a:prstGeom prst="curvedConnector3">
              <a:avLst>
                <a:gd name="adj1" fmla="val 1758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5"/>
            <p:cNvCxnSpPr>
              <a:stCxn id="234" idx="5"/>
              <a:endCxn id="243" idx="4"/>
            </p:cNvCxnSpPr>
            <p:nvPr/>
          </p:nvCxnSpPr>
          <p:spPr>
            <a:xfrm rot="10800000">
              <a:off x="-353210" y="1240106"/>
              <a:ext cx="520200" cy="1372200"/>
            </a:xfrm>
            <a:prstGeom prst="curvedConnector3">
              <a:avLst>
                <a:gd name="adj1" fmla="val 14632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15"/>
            <p:cNvGrpSpPr/>
            <p:nvPr/>
          </p:nvGrpSpPr>
          <p:grpSpPr>
            <a:xfrm rot="4574251" flipH="1">
              <a:off x="573714" y="2966727"/>
              <a:ext cx="279603" cy="279603"/>
              <a:chOff x="6238800" y="4370675"/>
              <a:chExt cx="279600" cy="279600"/>
            </a:xfrm>
          </p:grpSpPr>
          <p:sp>
            <p:nvSpPr>
              <p:cNvPr id="247" name="Google Shape;247;p1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15"/>
            <p:cNvGrpSpPr/>
            <p:nvPr/>
          </p:nvGrpSpPr>
          <p:grpSpPr>
            <a:xfrm rot="4574251" flipH="1">
              <a:off x="469740" y="4834663"/>
              <a:ext cx="279603" cy="279603"/>
              <a:chOff x="4074075" y="4691825"/>
              <a:chExt cx="279600" cy="2796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5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" name="Google Shape;243;p15"/>
            <p:cNvSpPr/>
            <p:nvPr/>
          </p:nvSpPr>
          <p:spPr>
            <a:xfrm rot="4577328" flipH="1">
              <a:off x="-356051" y="1121051"/>
              <a:ext cx="192382" cy="1923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15"/>
            <p:cNvCxnSpPr/>
            <p:nvPr/>
          </p:nvCxnSpPr>
          <p:spPr>
            <a:xfrm rot="10800000">
              <a:off x="-262828" y="3591960"/>
              <a:ext cx="678300" cy="411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2408600" y="3100300"/>
            <a:ext cx="5491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6" name="Google Shape;266;p17"/>
          <p:cNvSpPr txBox="1">
            <a:spLocks noGrp="1"/>
          </p:cNvSpPr>
          <p:nvPr>
            <p:ph type="subTitle" idx="1"/>
          </p:nvPr>
        </p:nvSpPr>
        <p:spPr>
          <a:xfrm>
            <a:off x="2408625" y="1511325"/>
            <a:ext cx="54918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7" name="Google Shape;267;p17"/>
          <p:cNvSpPr/>
          <p:nvPr/>
        </p:nvSpPr>
        <p:spPr>
          <a:xfrm>
            <a:off x="7847925" y="21940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>
            <a:off x="8649163" y="852425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"/>
          <p:cNvSpPr/>
          <p:nvPr/>
        </p:nvSpPr>
        <p:spPr>
          <a:xfrm>
            <a:off x="7372325" y="4118078"/>
            <a:ext cx="1169100" cy="11691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7"/>
          <p:cNvSpPr/>
          <p:nvPr/>
        </p:nvSpPr>
        <p:spPr>
          <a:xfrm>
            <a:off x="5095554" y="-34850"/>
            <a:ext cx="862800" cy="862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7"/>
          <p:cNvSpPr/>
          <p:nvPr/>
        </p:nvSpPr>
        <p:spPr>
          <a:xfrm>
            <a:off x="1507538" y="-278575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1"/>
          </p:nvPr>
        </p:nvSpPr>
        <p:spPr>
          <a:xfrm>
            <a:off x="1325324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2"/>
          </p:nvPr>
        </p:nvSpPr>
        <p:spPr>
          <a:xfrm>
            <a:off x="5151876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3"/>
          </p:nvPr>
        </p:nvSpPr>
        <p:spPr>
          <a:xfrm>
            <a:off x="1325324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4"/>
          </p:nvPr>
        </p:nvSpPr>
        <p:spPr>
          <a:xfrm>
            <a:off x="5151876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5"/>
          </p:nvPr>
        </p:nvSpPr>
        <p:spPr>
          <a:xfrm>
            <a:off x="1325324" y="144792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subTitle" idx="6"/>
          </p:nvPr>
        </p:nvSpPr>
        <p:spPr>
          <a:xfrm>
            <a:off x="1325324" y="310857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7"/>
          </p:nvPr>
        </p:nvSpPr>
        <p:spPr>
          <a:xfrm>
            <a:off x="5151849" y="144792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9" name="Google Shape;389;p20"/>
          <p:cNvSpPr txBox="1">
            <a:spLocks noGrp="1"/>
          </p:cNvSpPr>
          <p:nvPr>
            <p:ph type="subTitle" idx="8"/>
          </p:nvPr>
        </p:nvSpPr>
        <p:spPr>
          <a:xfrm>
            <a:off x="5151849" y="310857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90" name="Google Shape;390;p20"/>
          <p:cNvGrpSpPr/>
          <p:nvPr/>
        </p:nvGrpSpPr>
        <p:grpSpPr>
          <a:xfrm>
            <a:off x="8188538" y="1766625"/>
            <a:ext cx="1100213" cy="3195663"/>
            <a:chOff x="8188538" y="1766625"/>
            <a:chExt cx="1100213" cy="3195663"/>
          </a:xfrm>
        </p:grpSpPr>
        <p:sp>
          <p:nvSpPr>
            <p:cNvPr id="391" name="Google Shape;391;p20"/>
            <p:cNvSpPr/>
            <p:nvPr/>
          </p:nvSpPr>
          <p:spPr>
            <a:xfrm>
              <a:off x="8623063" y="2608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8647575" y="35411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3" name="Google Shape;393;p20"/>
            <p:cNvCxnSpPr>
              <a:stCxn id="392" idx="0"/>
              <a:endCxn id="394" idx="2"/>
            </p:cNvCxnSpPr>
            <p:nvPr/>
          </p:nvCxnSpPr>
          <p:spPr>
            <a:xfrm rot="-5400000">
              <a:off x="8696025" y="3064150"/>
              <a:ext cx="518700" cy="4353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20"/>
            <p:cNvSpPr/>
            <p:nvPr/>
          </p:nvSpPr>
          <p:spPr>
            <a:xfrm>
              <a:off x="8188538" y="22647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9172950" y="29646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8948225" y="17666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7" name="Google Shape;397;p20"/>
            <p:cNvCxnSpPr>
              <a:stCxn id="395" idx="4"/>
              <a:endCxn id="392" idx="0"/>
            </p:cNvCxnSpPr>
            <p:nvPr/>
          </p:nvCxnSpPr>
          <p:spPr>
            <a:xfrm rot="-5400000" flipH="1">
              <a:off x="7911788" y="2715225"/>
              <a:ext cx="1160700" cy="4914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98" name="Google Shape;398;p20"/>
            <p:cNvCxnSpPr>
              <a:stCxn id="394" idx="0"/>
              <a:endCxn id="396" idx="4"/>
            </p:cNvCxnSpPr>
            <p:nvPr/>
          </p:nvCxnSpPr>
          <p:spPr>
            <a:xfrm rot="5400000" flipH="1">
              <a:off x="8625750" y="2359525"/>
              <a:ext cx="1017600" cy="192600"/>
            </a:xfrm>
            <a:prstGeom prst="curvedConnector3">
              <a:avLst>
                <a:gd name="adj1" fmla="val 5000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99" name="Google Shape;399;p20"/>
            <p:cNvCxnSpPr>
              <a:stCxn id="394" idx="4"/>
              <a:endCxn id="392" idx="6"/>
            </p:cNvCxnSpPr>
            <p:nvPr/>
          </p:nvCxnSpPr>
          <p:spPr>
            <a:xfrm rot="5400000">
              <a:off x="8754000" y="3154375"/>
              <a:ext cx="550800" cy="402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00" name="Google Shape;400;p20"/>
            <p:cNvCxnSpPr>
              <a:stCxn id="396" idx="4"/>
              <a:endCxn id="391" idx="6"/>
            </p:cNvCxnSpPr>
            <p:nvPr/>
          </p:nvCxnSpPr>
          <p:spPr>
            <a:xfrm rot="5400000">
              <a:off x="8545175" y="2205225"/>
              <a:ext cx="751500" cy="234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sp>
          <p:nvSpPr>
            <p:cNvPr id="401" name="Google Shape;401;p20"/>
            <p:cNvSpPr/>
            <p:nvPr/>
          </p:nvSpPr>
          <p:spPr>
            <a:xfrm>
              <a:off x="9076650" y="4442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2" name="Google Shape;402;p20"/>
            <p:cNvCxnSpPr>
              <a:stCxn id="392" idx="2"/>
              <a:endCxn id="401" idx="2"/>
            </p:cNvCxnSpPr>
            <p:nvPr/>
          </p:nvCxnSpPr>
          <p:spPr>
            <a:xfrm>
              <a:off x="8647575" y="3631300"/>
              <a:ext cx="429000" cy="869100"/>
            </a:xfrm>
            <a:prstGeom prst="curvedConnector3">
              <a:avLst>
                <a:gd name="adj1" fmla="val -555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03" name="Google Shape;403;p20"/>
            <p:cNvSpPr/>
            <p:nvPr/>
          </p:nvSpPr>
          <p:spPr>
            <a:xfrm>
              <a:off x="8341013" y="4846488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4" name="Google Shape;404;p20"/>
            <p:cNvCxnSpPr>
              <a:stCxn id="403" idx="6"/>
              <a:endCxn id="401" idx="4"/>
            </p:cNvCxnSpPr>
            <p:nvPr/>
          </p:nvCxnSpPr>
          <p:spPr>
            <a:xfrm rot="10800000" flipH="1">
              <a:off x="8456813" y="4558488"/>
              <a:ext cx="677700" cy="345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0"/>
            <p:cNvCxnSpPr>
              <a:stCxn id="401" idx="0"/>
              <a:endCxn id="392" idx="4"/>
            </p:cNvCxnSpPr>
            <p:nvPr/>
          </p:nvCxnSpPr>
          <p:spPr>
            <a:xfrm rot="5400000" flipH="1">
              <a:off x="8575500" y="3883550"/>
              <a:ext cx="721200" cy="3969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06" name="Google Shape;406;p20"/>
            <p:cNvSpPr/>
            <p:nvPr/>
          </p:nvSpPr>
          <p:spPr>
            <a:xfrm>
              <a:off x="8276325" y="4095175"/>
              <a:ext cx="488700" cy="4887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2E2E8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1"/>
          <p:cNvSpPr txBox="1">
            <a:spLocks noGrp="1"/>
          </p:cNvSpPr>
          <p:nvPr>
            <p:ph type="subTitle" idx="1"/>
          </p:nvPr>
        </p:nvSpPr>
        <p:spPr>
          <a:xfrm>
            <a:off x="811313" y="1645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1"/>
          <p:cNvSpPr txBox="1">
            <a:spLocks noGrp="1"/>
          </p:cNvSpPr>
          <p:nvPr>
            <p:ph type="subTitle" idx="2"/>
          </p:nvPr>
        </p:nvSpPr>
        <p:spPr>
          <a:xfrm>
            <a:off x="3620150" y="1645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1"/>
          <p:cNvSpPr txBox="1">
            <a:spLocks noGrp="1"/>
          </p:cNvSpPr>
          <p:nvPr>
            <p:ph type="subTitle" idx="3"/>
          </p:nvPr>
        </p:nvSpPr>
        <p:spPr>
          <a:xfrm>
            <a:off x="811313" y="33760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1"/>
          <p:cNvSpPr txBox="1">
            <a:spLocks noGrp="1"/>
          </p:cNvSpPr>
          <p:nvPr>
            <p:ph type="subTitle" idx="4"/>
          </p:nvPr>
        </p:nvSpPr>
        <p:spPr>
          <a:xfrm>
            <a:off x="3620150" y="33760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subTitle" idx="5"/>
          </p:nvPr>
        </p:nvSpPr>
        <p:spPr>
          <a:xfrm>
            <a:off x="6431659" y="1645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ubTitle" idx="6"/>
          </p:nvPr>
        </p:nvSpPr>
        <p:spPr>
          <a:xfrm>
            <a:off x="6431659" y="33760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1"/>
          <p:cNvSpPr txBox="1">
            <a:spLocks noGrp="1"/>
          </p:cNvSpPr>
          <p:nvPr>
            <p:ph type="subTitle" idx="7"/>
          </p:nvPr>
        </p:nvSpPr>
        <p:spPr>
          <a:xfrm>
            <a:off x="815213" y="1135505"/>
            <a:ext cx="1978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6" name="Google Shape;416;p21"/>
          <p:cNvSpPr txBox="1">
            <a:spLocks noGrp="1"/>
          </p:cNvSpPr>
          <p:nvPr>
            <p:ph type="subTitle" idx="8"/>
          </p:nvPr>
        </p:nvSpPr>
        <p:spPr>
          <a:xfrm>
            <a:off x="3624050" y="1135505"/>
            <a:ext cx="1978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21"/>
          <p:cNvSpPr txBox="1">
            <a:spLocks noGrp="1"/>
          </p:cNvSpPr>
          <p:nvPr>
            <p:ph type="subTitle" idx="9"/>
          </p:nvPr>
        </p:nvSpPr>
        <p:spPr>
          <a:xfrm>
            <a:off x="6435560" y="1135505"/>
            <a:ext cx="1978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13"/>
          </p:nvPr>
        </p:nvSpPr>
        <p:spPr>
          <a:xfrm>
            <a:off x="815213" y="2862450"/>
            <a:ext cx="1978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14"/>
          </p:nvPr>
        </p:nvSpPr>
        <p:spPr>
          <a:xfrm>
            <a:off x="3624050" y="2862450"/>
            <a:ext cx="1978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15"/>
          </p:nvPr>
        </p:nvSpPr>
        <p:spPr>
          <a:xfrm>
            <a:off x="6435560" y="2862450"/>
            <a:ext cx="1978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21" name="Google Shape;421;p21"/>
          <p:cNvGrpSpPr/>
          <p:nvPr/>
        </p:nvGrpSpPr>
        <p:grpSpPr>
          <a:xfrm rot="10800000">
            <a:off x="-163875" y="4144220"/>
            <a:ext cx="6089425" cy="1198400"/>
            <a:chOff x="1577925" y="17750"/>
            <a:chExt cx="6089425" cy="1198400"/>
          </a:xfrm>
        </p:grpSpPr>
        <p:sp>
          <p:nvSpPr>
            <p:cNvPr id="422" name="Google Shape;422;p21"/>
            <p:cNvSpPr/>
            <p:nvPr/>
          </p:nvSpPr>
          <p:spPr>
            <a:xfrm flipH="1">
              <a:off x="7487050" y="1035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 flipH="1">
              <a:off x="6303575" y="17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 flipH="1">
              <a:off x="3091500" y="4679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" name="Google Shape;425;p21"/>
            <p:cNvCxnSpPr>
              <a:stCxn id="422" idx="6"/>
              <a:endCxn id="423" idx="2"/>
            </p:cNvCxnSpPr>
            <p:nvPr/>
          </p:nvCxnSpPr>
          <p:spPr>
            <a:xfrm rot="10800000">
              <a:off x="6483850" y="107800"/>
              <a:ext cx="1003200" cy="10182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26" name="Google Shape;426;p21"/>
            <p:cNvSpPr/>
            <p:nvPr/>
          </p:nvSpPr>
          <p:spPr>
            <a:xfrm flipH="1">
              <a:off x="4819925" y="3044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 flipH="1">
              <a:off x="4787675" y="526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8" name="Google Shape;428;p21"/>
            <p:cNvCxnSpPr>
              <a:stCxn id="423" idx="2"/>
              <a:endCxn id="429" idx="6"/>
            </p:cNvCxnSpPr>
            <p:nvPr/>
          </p:nvCxnSpPr>
          <p:spPr>
            <a:xfrm>
              <a:off x="6483875" y="107900"/>
              <a:ext cx="951300" cy="3195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30" name="Google Shape;430;p21"/>
            <p:cNvCxnSpPr>
              <a:stCxn id="426" idx="6"/>
              <a:endCxn id="431" idx="1"/>
            </p:cNvCxnSpPr>
            <p:nvPr/>
          </p:nvCxnSpPr>
          <p:spPr>
            <a:xfrm flipH="1">
              <a:off x="4335725" y="362350"/>
              <a:ext cx="484200" cy="229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32" name="Google Shape;432;p21"/>
            <p:cNvCxnSpPr>
              <a:stCxn id="431" idx="2"/>
              <a:endCxn id="427" idx="6"/>
            </p:cNvCxnSpPr>
            <p:nvPr/>
          </p:nvCxnSpPr>
          <p:spPr>
            <a:xfrm rot="10800000" flipH="1">
              <a:off x="4363938" y="617025"/>
              <a:ext cx="423600" cy="43200"/>
            </a:xfrm>
            <a:prstGeom prst="curvedConnector3">
              <a:avLst>
                <a:gd name="adj1" fmla="val 5001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33" name="Google Shape;433;p21"/>
            <p:cNvCxnSpPr>
              <a:stCxn id="427" idx="2"/>
              <a:endCxn id="423" idx="6"/>
            </p:cNvCxnSpPr>
            <p:nvPr/>
          </p:nvCxnSpPr>
          <p:spPr>
            <a:xfrm rot="10800000" flipH="1">
              <a:off x="4967975" y="107800"/>
              <a:ext cx="1335600" cy="509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34" name="Google Shape;434;p21"/>
            <p:cNvCxnSpPr>
              <a:stCxn id="426" idx="2"/>
              <a:endCxn id="435" idx="5"/>
            </p:cNvCxnSpPr>
            <p:nvPr/>
          </p:nvCxnSpPr>
          <p:spPr>
            <a:xfrm>
              <a:off x="4935725" y="362350"/>
              <a:ext cx="1500000" cy="171000"/>
            </a:xfrm>
            <a:prstGeom prst="curvedConnector4">
              <a:avLst>
                <a:gd name="adj1" fmla="val 49065"/>
                <a:gd name="adj2" fmla="val 255651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grpSp>
          <p:nvGrpSpPr>
            <p:cNvPr id="436" name="Google Shape;436;p21"/>
            <p:cNvGrpSpPr/>
            <p:nvPr/>
          </p:nvGrpSpPr>
          <p:grpSpPr>
            <a:xfrm flipH="1">
              <a:off x="7435125" y="331100"/>
              <a:ext cx="192300" cy="192300"/>
              <a:chOff x="471450" y="43325"/>
              <a:chExt cx="192300" cy="192300"/>
            </a:xfrm>
          </p:grpSpPr>
          <p:sp>
            <p:nvSpPr>
              <p:cNvPr id="437" name="Google Shape;437;p21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21"/>
            <p:cNvGrpSpPr/>
            <p:nvPr/>
          </p:nvGrpSpPr>
          <p:grpSpPr>
            <a:xfrm flipH="1">
              <a:off x="4171638" y="564075"/>
              <a:ext cx="192300" cy="192300"/>
              <a:chOff x="3777988" y="402825"/>
              <a:chExt cx="192300" cy="192300"/>
            </a:xfrm>
          </p:grpSpPr>
          <p:sp>
            <p:nvSpPr>
              <p:cNvPr id="439" name="Google Shape;439;p21"/>
              <p:cNvSpPr/>
              <p:nvPr/>
            </p:nvSpPr>
            <p:spPr>
              <a:xfrm>
                <a:off x="3816238" y="4410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>
                <a:off x="3777988" y="4028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 flipH="1">
              <a:off x="1577925" y="287450"/>
              <a:ext cx="279600" cy="279600"/>
              <a:chOff x="2206950" y="697000"/>
              <a:chExt cx="279600" cy="279600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3" name="Google Shape;443;p21"/>
            <p:cNvCxnSpPr>
              <a:stCxn id="424" idx="6"/>
              <a:endCxn id="442" idx="2"/>
            </p:cNvCxnSpPr>
            <p:nvPr/>
          </p:nvCxnSpPr>
          <p:spPr>
            <a:xfrm rot="10800000">
              <a:off x="1857600" y="427275"/>
              <a:ext cx="1233900" cy="1308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44" name="Google Shape;444;p21"/>
            <p:cNvCxnSpPr>
              <a:stCxn id="423" idx="6"/>
              <a:endCxn id="424" idx="2"/>
            </p:cNvCxnSpPr>
            <p:nvPr/>
          </p:nvCxnSpPr>
          <p:spPr>
            <a:xfrm flipH="1">
              <a:off x="3271775" y="107900"/>
              <a:ext cx="3031800" cy="450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grpSp>
          <p:nvGrpSpPr>
            <p:cNvPr id="445" name="Google Shape;445;p21"/>
            <p:cNvGrpSpPr/>
            <p:nvPr/>
          </p:nvGrpSpPr>
          <p:grpSpPr>
            <a:xfrm flipH="1">
              <a:off x="6407675" y="369088"/>
              <a:ext cx="192300" cy="192300"/>
              <a:chOff x="4663000" y="-397562"/>
              <a:chExt cx="192300" cy="1923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4701250" y="-359300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4663000" y="-397562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 txBox="1">
            <a:spLocks noGrp="1"/>
          </p:cNvSpPr>
          <p:nvPr>
            <p:ph type="title" hasCustomPrompt="1"/>
          </p:nvPr>
        </p:nvSpPr>
        <p:spPr>
          <a:xfrm>
            <a:off x="868650" y="300938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22"/>
          <p:cNvSpPr txBox="1">
            <a:spLocks noGrp="1"/>
          </p:cNvSpPr>
          <p:nvPr>
            <p:ph type="subTitle" idx="1"/>
          </p:nvPr>
        </p:nvSpPr>
        <p:spPr>
          <a:xfrm>
            <a:off x="868663" y="3778287"/>
            <a:ext cx="34926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50" name="Google Shape;450;p22"/>
          <p:cNvSpPr txBox="1">
            <a:spLocks noGrp="1"/>
          </p:cNvSpPr>
          <p:nvPr>
            <p:ph type="title" idx="2" hasCustomPrompt="1"/>
          </p:nvPr>
        </p:nvSpPr>
        <p:spPr>
          <a:xfrm>
            <a:off x="2895963" y="143660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1" name="Google Shape;451;p22"/>
          <p:cNvSpPr txBox="1">
            <a:spLocks noGrp="1"/>
          </p:cNvSpPr>
          <p:nvPr>
            <p:ph type="subTitle" idx="3"/>
          </p:nvPr>
        </p:nvSpPr>
        <p:spPr>
          <a:xfrm>
            <a:off x="2895963" y="2205513"/>
            <a:ext cx="34926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52" name="Google Shape;452;p22"/>
          <p:cNvSpPr txBox="1">
            <a:spLocks noGrp="1"/>
          </p:cNvSpPr>
          <p:nvPr>
            <p:ph type="title" idx="4" hasCustomPrompt="1"/>
          </p:nvPr>
        </p:nvSpPr>
        <p:spPr>
          <a:xfrm>
            <a:off x="4923275" y="300938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5"/>
          </p:nvPr>
        </p:nvSpPr>
        <p:spPr>
          <a:xfrm>
            <a:off x="4923288" y="3778287"/>
            <a:ext cx="34926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/>
          <p:nvPr/>
        </p:nvSpPr>
        <p:spPr>
          <a:xfrm>
            <a:off x="3147925" y="45299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2"/>
          <p:cNvSpPr/>
          <p:nvPr/>
        </p:nvSpPr>
        <p:spPr>
          <a:xfrm>
            <a:off x="8364675" y="40722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4"/>
          <p:cNvGrpSpPr/>
          <p:nvPr/>
        </p:nvGrpSpPr>
        <p:grpSpPr>
          <a:xfrm>
            <a:off x="-313950" y="169925"/>
            <a:ext cx="2800500" cy="2893700"/>
            <a:chOff x="-313950" y="169925"/>
            <a:chExt cx="2800500" cy="2893700"/>
          </a:xfrm>
        </p:grpSpPr>
        <p:sp>
          <p:nvSpPr>
            <p:cNvPr id="517" name="Google Shape;517;p24"/>
            <p:cNvSpPr/>
            <p:nvPr/>
          </p:nvSpPr>
          <p:spPr>
            <a:xfrm>
              <a:off x="217150" y="5823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645550" y="2666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29525" y="2883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0" name="Google Shape;520;p24"/>
            <p:cNvCxnSpPr>
              <a:stCxn id="519" idx="7"/>
            </p:cNvCxnSpPr>
            <p:nvPr/>
          </p:nvCxnSpPr>
          <p:spPr>
            <a:xfrm rot="-5400000">
              <a:off x="-17879" y="2230229"/>
              <a:ext cx="1180800" cy="178200"/>
            </a:xfrm>
            <a:prstGeom prst="curvedConnector3">
              <a:avLst>
                <a:gd name="adj1" fmla="val 5111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24"/>
            <p:cNvCxnSpPr>
              <a:endCxn id="517" idx="4"/>
            </p:cNvCxnSpPr>
            <p:nvPr/>
          </p:nvCxnSpPr>
          <p:spPr>
            <a:xfrm rot="5400000" flipH="1">
              <a:off x="129250" y="9407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24"/>
            <p:cNvCxnSpPr>
              <a:stCxn id="517" idx="6"/>
              <a:endCxn id="518" idx="2"/>
            </p:cNvCxnSpPr>
            <p:nvPr/>
          </p:nvCxnSpPr>
          <p:spPr>
            <a:xfrm rot="10800000" flipH="1">
              <a:off x="397450" y="3569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24"/>
            <p:cNvCxnSpPr>
              <a:stCxn id="518" idx="6"/>
              <a:endCxn id="524" idx="0"/>
            </p:cNvCxnSpPr>
            <p:nvPr/>
          </p:nvCxnSpPr>
          <p:spPr>
            <a:xfrm>
              <a:off x="1825850" y="3568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4"/>
            <p:cNvCxnSpPr>
              <a:endCxn id="526" idx="2"/>
            </p:cNvCxnSpPr>
            <p:nvPr/>
          </p:nvCxnSpPr>
          <p:spPr>
            <a:xfrm rot="-5400000">
              <a:off x="-842250" y="7943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7" name="Google Shape;527;p24"/>
            <p:cNvCxnSpPr>
              <a:stCxn id="518" idx="2"/>
              <a:endCxn id="526" idx="6"/>
            </p:cNvCxnSpPr>
            <p:nvPr/>
          </p:nvCxnSpPr>
          <p:spPr>
            <a:xfrm rot="10800000">
              <a:off x="663650" y="2662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8" name="Google Shape;528;p24"/>
            <p:cNvCxnSpPr>
              <a:endCxn id="524" idx="3"/>
            </p:cNvCxnSpPr>
            <p:nvPr/>
          </p:nvCxnSpPr>
          <p:spPr>
            <a:xfrm>
              <a:off x="674696" y="8687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9" name="Google Shape;529;p24"/>
            <p:cNvCxnSpPr/>
            <p:nvPr/>
          </p:nvCxnSpPr>
          <p:spPr>
            <a:xfrm flipH="1">
              <a:off x="-215262" y="1691449"/>
              <a:ext cx="786300" cy="375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4"/>
            <p:cNvCxnSpPr>
              <a:endCxn id="519" idx="2"/>
            </p:cNvCxnSpPr>
            <p:nvPr/>
          </p:nvCxnSpPr>
          <p:spPr>
            <a:xfrm rot="-5400000" flipH="1">
              <a:off x="-367075" y="22768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24"/>
            <p:cNvCxnSpPr>
              <a:stCxn id="518" idx="4"/>
            </p:cNvCxnSpPr>
            <p:nvPr/>
          </p:nvCxnSpPr>
          <p:spPr>
            <a:xfrm rot="5400000">
              <a:off x="765950" y="8344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32" name="Google Shape;532;p24"/>
            <p:cNvGrpSpPr/>
            <p:nvPr/>
          </p:nvGrpSpPr>
          <p:grpSpPr>
            <a:xfrm>
              <a:off x="2206950" y="823600"/>
              <a:ext cx="279600" cy="279600"/>
              <a:chOff x="2206950" y="697000"/>
              <a:chExt cx="279600" cy="279600"/>
            </a:xfrm>
          </p:grpSpPr>
          <p:sp>
            <p:nvSpPr>
              <p:cNvPr id="533" name="Google Shape;533;p2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4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24"/>
            <p:cNvGrpSpPr/>
            <p:nvPr/>
          </p:nvGrpSpPr>
          <p:grpSpPr>
            <a:xfrm>
              <a:off x="471450" y="169925"/>
              <a:ext cx="192300" cy="192300"/>
              <a:chOff x="471450" y="43325"/>
              <a:chExt cx="192300" cy="192300"/>
            </a:xfrm>
          </p:grpSpPr>
          <p:sp>
            <p:nvSpPr>
              <p:cNvPr id="535" name="Google Shape;535;p2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6" name="Google Shape;536;p24"/>
          <p:cNvGrpSpPr/>
          <p:nvPr/>
        </p:nvGrpSpPr>
        <p:grpSpPr>
          <a:xfrm>
            <a:off x="2901550" y="-253988"/>
            <a:ext cx="6182575" cy="2052725"/>
            <a:chOff x="2901550" y="-253988"/>
            <a:chExt cx="6182575" cy="2052725"/>
          </a:xfrm>
        </p:grpSpPr>
        <p:sp>
          <p:nvSpPr>
            <p:cNvPr id="537" name="Google Shape;537;p24"/>
            <p:cNvSpPr/>
            <p:nvPr/>
          </p:nvSpPr>
          <p:spPr>
            <a:xfrm rot="10800000" flipH="1">
              <a:off x="8293625" y="73006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 rot="10800000" flipH="1">
              <a:off x="7398450" y="-10551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9" name="Google Shape;539;p24"/>
            <p:cNvCxnSpPr>
              <a:stCxn id="540" idx="7"/>
              <a:endCxn id="541" idx="2"/>
            </p:cNvCxnSpPr>
            <p:nvPr/>
          </p:nvCxnSpPr>
          <p:spPr>
            <a:xfrm rot="-5400000">
              <a:off x="4864879" y="-173710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4"/>
            <p:cNvCxnSpPr>
              <a:stCxn id="541" idx="6"/>
              <a:endCxn id="543" idx="2"/>
            </p:cNvCxnSpPr>
            <p:nvPr/>
          </p:nvCxnSpPr>
          <p:spPr>
            <a:xfrm>
              <a:off x="5631700" y="378587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4"/>
            <p:cNvCxnSpPr>
              <a:stCxn id="543" idx="6"/>
              <a:endCxn id="538" idx="2"/>
            </p:cNvCxnSpPr>
            <p:nvPr/>
          </p:nvCxnSpPr>
          <p:spPr>
            <a:xfrm rot="10800000" flipH="1">
              <a:off x="6518500" y="79624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4"/>
            <p:cNvCxnSpPr>
              <a:stCxn id="538" idx="6"/>
              <a:endCxn id="537" idx="2"/>
            </p:cNvCxnSpPr>
            <p:nvPr/>
          </p:nvCxnSpPr>
          <p:spPr>
            <a:xfrm>
              <a:off x="7578750" y="79599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41" name="Google Shape;541;p24"/>
            <p:cNvSpPr/>
            <p:nvPr/>
          </p:nvSpPr>
          <p:spPr>
            <a:xfrm rot="10800000" flipH="1">
              <a:off x="5515900" y="32068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 rot="10800000" flipH="1">
              <a:off x="8709825" y="17276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 rot="10800000" flipH="1">
              <a:off x="7462950" y="85273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8" name="Google Shape;548;p24"/>
            <p:cNvCxnSpPr>
              <a:stCxn id="549" idx="6"/>
              <a:endCxn id="550" idx="6"/>
            </p:cNvCxnSpPr>
            <p:nvPr/>
          </p:nvCxnSpPr>
          <p:spPr>
            <a:xfrm rot="10800000">
              <a:off x="8863925" y="230637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24"/>
            <p:cNvCxnSpPr>
              <a:stCxn id="550" idx="0"/>
              <a:endCxn id="537" idx="6"/>
            </p:cNvCxnSpPr>
            <p:nvPr/>
          </p:nvCxnSpPr>
          <p:spPr>
            <a:xfrm rot="5400000">
              <a:off x="8374125" y="426712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24"/>
            <p:cNvCxnSpPr>
              <a:stCxn id="537" idx="0"/>
              <a:endCxn id="547" idx="0"/>
            </p:cNvCxnSpPr>
            <p:nvPr/>
          </p:nvCxnSpPr>
          <p:spPr>
            <a:xfrm rot="5400000">
              <a:off x="7923275" y="508062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4"/>
            <p:cNvCxnSpPr>
              <a:stCxn id="537" idx="0"/>
              <a:endCxn id="549" idx="2"/>
            </p:cNvCxnSpPr>
            <p:nvPr/>
          </p:nvCxnSpPr>
          <p:spPr>
            <a:xfrm rot="-5400000" flipH="1">
              <a:off x="8219975" y="1074162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4"/>
            <p:cNvCxnSpPr>
              <a:stCxn id="540" idx="4"/>
              <a:endCxn id="538" idx="4"/>
            </p:cNvCxnSpPr>
            <p:nvPr/>
          </p:nvCxnSpPr>
          <p:spPr>
            <a:xfrm rot="-5400000">
              <a:off x="5726625" y="-1523263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4"/>
            <p:cNvCxnSpPr>
              <a:stCxn id="538" idx="5"/>
              <a:endCxn id="550" idx="4"/>
            </p:cNvCxnSpPr>
            <p:nvPr/>
          </p:nvCxnSpPr>
          <p:spPr>
            <a:xfrm rot="-5400000" flipH="1">
              <a:off x="8100596" y="-532396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56" name="Google Shape;556;p24"/>
            <p:cNvGrpSpPr/>
            <p:nvPr/>
          </p:nvGrpSpPr>
          <p:grpSpPr>
            <a:xfrm rot="10800000" flipH="1">
              <a:off x="6238900" y="670024"/>
              <a:ext cx="279600" cy="279600"/>
              <a:chOff x="6238800" y="4370675"/>
              <a:chExt cx="279600" cy="279600"/>
            </a:xfrm>
          </p:grpSpPr>
          <p:sp>
            <p:nvSpPr>
              <p:cNvPr id="557" name="Google Shape;557;p24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" name="Google Shape;558;p24"/>
            <p:cNvGrpSpPr/>
            <p:nvPr/>
          </p:nvGrpSpPr>
          <p:grpSpPr>
            <a:xfrm rot="10800000" flipH="1">
              <a:off x="8804525" y="1519137"/>
              <a:ext cx="279600" cy="279600"/>
              <a:chOff x="8804525" y="3411475"/>
              <a:chExt cx="279600" cy="279600"/>
            </a:xfrm>
          </p:grpSpPr>
          <p:sp>
            <p:nvSpPr>
              <p:cNvPr id="559" name="Google Shape;559;p24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" name="Google Shape;560;p24"/>
            <p:cNvGrpSpPr/>
            <p:nvPr/>
          </p:nvGrpSpPr>
          <p:grpSpPr>
            <a:xfrm rot="10800000" flipH="1">
              <a:off x="4074075" y="238787"/>
              <a:ext cx="279600" cy="279600"/>
              <a:chOff x="4074075" y="4691825"/>
              <a:chExt cx="279600" cy="279600"/>
            </a:xfrm>
          </p:grpSpPr>
          <p:sp>
            <p:nvSpPr>
              <p:cNvPr id="561" name="Google Shape;561;p24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24"/>
            <p:cNvSpPr/>
            <p:nvPr/>
          </p:nvSpPr>
          <p:spPr>
            <a:xfrm rot="10800000" flipH="1">
              <a:off x="8671575" y="134512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 rot="10800000" flipH="1">
              <a:off x="7192013" y="160887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563" name="Google Shape;563;p24"/>
            <p:cNvCxnSpPr/>
            <p:nvPr/>
          </p:nvCxnSpPr>
          <p:spPr>
            <a:xfrm rot="10800000" flipH="1">
              <a:off x="5578625" y="-253988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4"/>
            <p:cNvCxnSpPr/>
            <p:nvPr/>
          </p:nvCxnSpPr>
          <p:spPr>
            <a:xfrm flipH="1">
              <a:off x="2901550" y="381687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"/>
          <p:cNvSpPr/>
          <p:nvPr/>
        </p:nvSpPr>
        <p:spPr>
          <a:xfrm>
            <a:off x="1012875" y="44554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763525" y="3584275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4712388" y="45019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25"/>
          <p:cNvGrpSpPr/>
          <p:nvPr/>
        </p:nvGrpSpPr>
        <p:grpSpPr>
          <a:xfrm>
            <a:off x="-101435" y="-180416"/>
            <a:ext cx="5638874" cy="1423446"/>
            <a:chOff x="1554465" y="-34316"/>
            <a:chExt cx="5638874" cy="1423446"/>
          </a:xfrm>
        </p:grpSpPr>
        <p:sp>
          <p:nvSpPr>
            <p:cNvPr id="570" name="Google Shape;570;p25"/>
            <p:cNvSpPr/>
            <p:nvPr/>
          </p:nvSpPr>
          <p:spPr>
            <a:xfrm rot="9974251" flipH="1">
              <a:off x="5788647" y="384959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rot="9974251" flipH="1">
              <a:off x="4764497" y="163427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2" name="Google Shape;572;p25"/>
            <p:cNvCxnSpPr>
              <a:stCxn id="573" idx="7"/>
              <a:endCxn id="574" idx="2"/>
            </p:cNvCxnSpPr>
            <p:nvPr/>
          </p:nvCxnSpPr>
          <p:spPr>
            <a:xfrm rot="-5400000">
              <a:off x="2224495" y="347028"/>
              <a:ext cx="382200" cy="1145100"/>
            </a:xfrm>
            <a:prstGeom prst="curvedConnector4">
              <a:avLst>
                <a:gd name="adj1" fmla="val -79892"/>
                <a:gd name="adj2" fmla="val 5083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5"/>
            <p:cNvCxnSpPr>
              <a:stCxn id="574" idx="6"/>
              <a:endCxn id="576" idx="2"/>
            </p:cNvCxnSpPr>
            <p:nvPr/>
          </p:nvCxnSpPr>
          <p:spPr>
            <a:xfrm>
              <a:off x="3100645" y="700878"/>
              <a:ext cx="692400" cy="274500"/>
            </a:xfrm>
            <a:prstGeom prst="curvedConnector3">
              <a:avLst>
                <a:gd name="adj1" fmla="val 4974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5"/>
            <p:cNvCxnSpPr>
              <a:stCxn id="576" idx="6"/>
              <a:endCxn id="571" idx="2"/>
            </p:cNvCxnSpPr>
            <p:nvPr/>
          </p:nvCxnSpPr>
          <p:spPr>
            <a:xfrm rot="10800000" flipH="1">
              <a:off x="4064585" y="275169"/>
              <a:ext cx="702600" cy="633600"/>
            </a:xfrm>
            <a:prstGeom prst="curvedConnector3">
              <a:avLst>
                <a:gd name="adj1" fmla="val 5008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5"/>
            <p:cNvCxnSpPr>
              <a:stCxn id="571" idx="6"/>
              <a:endCxn id="570" idx="2"/>
            </p:cNvCxnSpPr>
            <p:nvPr/>
          </p:nvCxnSpPr>
          <p:spPr>
            <a:xfrm>
              <a:off x="4942211" y="232131"/>
              <a:ext cx="849000" cy="264300"/>
            </a:xfrm>
            <a:prstGeom prst="curvedConnector3">
              <a:avLst>
                <a:gd name="adj1" fmla="val 4998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74" name="Google Shape;574;p25"/>
            <p:cNvSpPr/>
            <p:nvPr/>
          </p:nvSpPr>
          <p:spPr>
            <a:xfrm rot="9974251" flipH="1">
              <a:off x="2986506" y="656752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5"/>
            <p:cNvSpPr/>
            <p:nvPr/>
          </p:nvSpPr>
          <p:spPr>
            <a:xfrm rot="9974251" flipH="1">
              <a:off x="4863750" y="1162166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0" name="Google Shape;580;p25"/>
            <p:cNvCxnSpPr>
              <a:stCxn id="581" idx="6"/>
              <a:endCxn id="582" idx="6"/>
            </p:cNvCxnSpPr>
            <p:nvPr/>
          </p:nvCxnSpPr>
          <p:spPr>
            <a:xfrm rot="10800000">
              <a:off x="6475481" y="93325"/>
              <a:ext cx="684600" cy="1093500"/>
            </a:xfrm>
            <a:prstGeom prst="curvedConnector3">
              <a:avLst>
                <a:gd name="adj1" fmla="val -353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25"/>
            <p:cNvCxnSpPr>
              <a:stCxn id="582" idx="0"/>
              <a:endCxn id="570" idx="6"/>
            </p:cNvCxnSpPr>
            <p:nvPr/>
          </p:nvCxnSpPr>
          <p:spPr>
            <a:xfrm rot="5400000">
              <a:off x="6063699" y="112304"/>
              <a:ext cx="243900" cy="438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25"/>
            <p:cNvCxnSpPr>
              <a:stCxn id="570" idx="0"/>
              <a:endCxn id="579" idx="0"/>
            </p:cNvCxnSpPr>
            <p:nvPr/>
          </p:nvCxnSpPr>
          <p:spPr>
            <a:xfrm rot="5400000">
              <a:off x="5060995" y="437123"/>
              <a:ext cx="713700" cy="964800"/>
            </a:xfrm>
            <a:prstGeom prst="curvedConnector3">
              <a:avLst>
                <a:gd name="adj1" fmla="val 1335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25"/>
            <p:cNvCxnSpPr>
              <a:stCxn id="570" idx="0"/>
              <a:endCxn id="581" idx="2"/>
            </p:cNvCxnSpPr>
            <p:nvPr/>
          </p:nvCxnSpPr>
          <p:spPr>
            <a:xfrm rot="-5400000" flipH="1">
              <a:off x="6049045" y="413873"/>
              <a:ext cx="690600" cy="9882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25"/>
            <p:cNvCxnSpPr>
              <a:stCxn id="573" idx="4"/>
              <a:endCxn id="571" idx="4"/>
            </p:cNvCxnSpPr>
            <p:nvPr/>
          </p:nvCxnSpPr>
          <p:spPr>
            <a:xfrm rot="-5400000">
              <a:off x="2893403" y="-1037259"/>
              <a:ext cx="736500" cy="3142800"/>
            </a:xfrm>
            <a:prstGeom prst="curvedConnector3">
              <a:avLst>
                <a:gd name="adj1" fmla="val 1327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25"/>
            <p:cNvCxnSpPr>
              <a:stCxn id="571" idx="5"/>
              <a:endCxn id="582" idx="4"/>
            </p:cNvCxnSpPr>
            <p:nvPr/>
          </p:nvCxnSpPr>
          <p:spPr>
            <a:xfrm rot="-5400000">
              <a:off x="5553449" y="-629154"/>
              <a:ext cx="153600" cy="1457700"/>
            </a:xfrm>
            <a:prstGeom prst="curvedConnector3">
              <a:avLst>
                <a:gd name="adj1" fmla="val 25702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88" name="Google Shape;588;p25"/>
            <p:cNvGrpSpPr/>
            <p:nvPr/>
          </p:nvGrpSpPr>
          <p:grpSpPr>
            <a:xfrm rot="9974251" flipH="1">
              <a:off x="3788996" y="802226"/>
              <a:ext cx="279603" cy="279603"/>
              <a:chOff x="6238800" y="4370675"/>
              <a:chExt cx="279600" cy="279600"/>
            </a:xfrm>
          </p:grpSpPr>
          <p:sp>
            <p:nvSpPr>
              <p:cNvPr id="589" name="Google Shape;589;p2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25"/>
            <p:cNvGrpSpPr/>
            <p:nvPr/>
          </p:nvGrpSpPr>
          <p:grpSpPr>
            <a:xfrm rot="9974251" flipH="1">
              <a:off x="6884491" y="1080282"/>
              <a:ext cx="279603" cy="279603"/>
              <a:chOff x="9179346" y="3254114"/>
              <a:chExt cx="279600" cy="279600"/>
            </a:xfrm>
          </p:grpSpPr>
          <p:sp>
            <p:nvSpPr>
              <p:cNvPr id="591" name="Google Shape;591;p25"/>
              <p:cNvSpPr/>
              <p:nvPr/>
            </p:nvSpPr>
            <p:spPr>
              <a:xfrm>
                <a:off x="9229011" y="3303773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9179346" y="3254114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25"/>
            <p:cNvGrpSpPr/>
            <p:nvPr/>
          </p:nvGrpSpPr>
          <p:grpSpPr>
            <a:xfrm rot="9974251" flipH="1">
              <a:off x="1583710" y="898377"/>
              <a:ext cx="279603" cy="279603"/>
              <a:chOff x="4074075" y="4691825"/>
              <a:chExt cx="279600" cy="279600"/>
            </a:xfrm>
          </p:grpSpPr>
          <p:sp>
            <p:nvSpPr>
              <p:cNvPr id="593" name="Google Shape;593;p25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" name="Google Shape;582;p25"/>
            <p:cNvSpPr/>
            <p:nvPr/>
          </p:nvSpPr>
          <p:spPr>
            <a:xfrm rot="9974251" flipH="1">
              <a:off x="6285924" y="20112"/>
              <a:ext cx="192302" cy="19230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4" name="Google Shape;594;p25"/>
            <p:cNvCxnSpPr/>
            <p:nvPr/>
          </p:nvCxnSpPr>
          <p:spPr>
            <a:xfrm rot="-5400000">
              <a:off x="2898566" y="99184"/>
              <a:ext cx="678300" cy="411300"/>
            </a:xfrm>
            <a:prstGeom prst="curvedConnector3">
              <a:avLst>
                <a:gd name="adj1" fmla="val 5010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26"/>
          <p:cNvGrpSpPr/>
          <p:nvPr/>
        </p:nvGrpSpPr>
        <p:grpSpPr>
          <a:xfrm>
            <a:off x="-313950" y="43325"/>
            <a:ext cx="5023300" cy="1938150"/>
            <a:chOff x="-313950" y="43325"/>
            <a:chExt cx="5023300" cy="1938150"/>
          </a:xfrm>
        </p:grpSpPr>
        <p:sp>
          <p:nvSpPr>
            <p:cNvPr id="597" name="Google Shape;597;p26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9" name="Google Shape;599;p26"/>
            <p:cNvCxnSpPr>
              <a:endCxn id="597" idx="4"/>
            </p:cNvCxnSpPr>
            <p:nvPr/>
          </p:nvCxnSpPr>
          <p:spPr>
            <a:xfrm rot="5400000" flipH="1">
              <a:off x="129250" y="8141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6"/>
            <p:cNvCxnSpPr>
              <a:stCxn id="597" idx="6"/>
              <a:endCxn id="598" idx="2"/>
            </p:cNvCxnSpPr>
            <p:nvPr/>
          </p:nvCxnSpPr>
          <p:spPr>
            <a:xfrm rot="10800000" flipH="1">
              <a:off x="397450" y="2303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6"/>
            <p:cNvCxnSpPr>
              <a:stCxn id="598" idx="6"/>
              <a:endCxn id="602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03" name="Google Shape;603;p26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5" name="Google Shape;605;p26"/>
            <p:cNvCxnSpPr>
              <a:endCxn id="606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7" name="Google Shape;607;p26"/>
            <p:cNvCxnSpPr>
              <a:stCxn id="598" idx="2"/>
              <a:endCxn id="606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8" name="Google Shape;608;p26"/>
            <p:cNvCxnSpPr>
              <a:endCxn id="602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9" name="Google Shape;609;p26"/>
            <p:cNvCxnSpPr>
              <a:stCxn id="602" idx="7"/>
              <a:endCxn id="603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0" name="Google Shape;610;p26"/>
            <p:cNvCxnSpPr>
              <a:stCxn id="603" idx="6"/>
              <a:endCxn id="611" idx="1"/>
            </p:cNvCxnSpPr>
            <p:nvPr/>
          </p:nvCxnSpPr>
          <p:spPr>
            <a:xfrm rot="10800000" flipH="1">
              <a:off x="3332875" y="16220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2" name="Google Shape;612;p26"/>
            <p:cNvCxnSpPr>
              <a:stCxn id="611" idx="4"/>
              <a:endCxn id="604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3" name="Google Shape;613;p26"/>
            <p:cNvCxnSpPr>
              <a:stCxn id="604" idx="2"/>
              <a:endCxn id="598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4" name="Google Shape;614;p26"/>
            <p:cNvCxnSpPr>
              <a:stCxn id="603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name="adj1" fmla="val 5087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5" name="Google Shape;615;p26"/>
            <p:cNvCxnSpPr>
              <a:stCxn id="598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16" name="Google Shape;616;p26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617" name="Google Shape;617;p26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619" name="Google Shape;619;p26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" name="Google Shape;620;p26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621" name="Google Shape;621;p26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6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2" name="Google Shape;622;p26"/>
          <p:cNvGrpSpPr/>
          <p:nvPr/>
        </p:nvGrpSpPr>
        <p:grpSpPr>
          <a:xfrm>
            <a:off x="3998025" y="3238200"/>
            <a:ext cx="5010050" cy="2052725"/>
            <a:chOff x="3998025" y="3238200"/>
            <a:chExt cx="5010050" cy="2052725"/>
          </a:xfrm>
        </p:grpSpPr>
        <p:sp>
          <p:nvSpPr>
            <p:cNvPr id="623" name="Google Shape;623;p26"/>
            <p:cNvSpPr/>
            <p:nvPr/>
          </p:nvSpPr>
          <p:spPr>
            <a:xfrm>
              <a:off x="8217575" y="41265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7322400" y="48671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5" name="Google Shape;625;p26"/>
            <p:cNvCxnSpPr>
              <a:stCxn id="626" idx="7"/>
              <a:endCxn id="627" idx="2"/>
            </p:cNvCxnSpPr>
            <p:nvPr/>
          </p:nvCxnSpPr>
          <p:spPr>
            <a:xfrm rot="-5400000" flipH="1">
              <a:off x="4788829" y="4007346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26"/>
            <p:cNvCxnSpPr>
              <a:stCxn id="627" idx="6"/>
              <a:endCxn id="629" idx="2"/>
            </p:cNvCxnSpPr>
            <p:nvPr/>
          </p:nvCxnSpPr>
          <p:spPr>
            <a:xfrm rot="10800000" flipH="1">
              <a:off x="5555650" y="4266250"/>
              <a:ext cx="953700" cy="3921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6"/>
            <p:cNvCxnSpPr>
              <a:stCxn id="629" idx="6"/>
              <a:endCxn id="624" idx="2"/>
            </p:cNvCxnSpPr>
            <p:nvPr/>
          </p:nvCxnSpPr>
          <p:spPr>
            <a:xfrm>
              <a:off x="6789025" y="4266363"/>
              <a:ext cx="533400" cy="6909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6"/>
            <p:cNvCxnSpPr>
              <a:stCxn id="624" idx="6"/>
              <a:endCxn id="623" idx="2"/>
            </p:cNvCxnSpPr>
            <p:nvPr/>
          </p:nvCxnSpPr>
          <p:spPr>
            <a:xfrm rot="10800000" flipH="1">
              <a:off x="7502700" y="4216638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27" name="Google Shape;627;p26"/>
            <p:cNvSpPr/>
            <p:nvPr/>
          </p:nvSpPr>
          <p:spPr>
            <a:xfrm>
              <a:off x="5439850" y="46004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8633775" y="47483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6089400" y="37852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4" name="Google Shape;634;p26"/>
            <p:cNvCxnSpPr>
              <a:stCxn id="635" idx="6"/>
              <a:endCxn id="636" idx="6"/>
            </p:cNvCxnSpPr>
            <p:nvPr/>
          </p:nvCxnSpPr>
          <p:spPr>
            <a:xfrm flipH="1">
              <a:off x="8787875" y="337800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26"/>
            <p:cNvCxnSpPr>
              <a:stCxn id="636" idx="0"/>
              <a:endCxn id="623" idx="6"/>
            </p:cNvCxnSpPr>
            <p:nvPr/>
          </p:nvCxnSpPr>
          <p:spPr>
            <a:xfrm rot="5400000" flipH="1">
              <a:off x="8298075" y="4316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26"/>
            <p:cNvCxnSpPr>
              <a:stCxn id="623" idx="0"/>
              <a:endCxn id="633" idx="0"/>
            </p:cNvCxnSpPr>
            <p:nvPr/>
          </p:nvCxnSpPr>
          <p:spPr>
            <a:xfrm rot="5400000" flipH="1">
              <a:off x="7056875" y="2875725"/>
              <a:ext cx="341400" cy="2160300"/>
            </a:xfrm>
            <a:prstGeom prst="curvedConnector3">
              <a:avLst>
                <a:gd name="adj1" fmla="val 16973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26"/>
            <p:cNvCxnSpPr>
              <a:stCxn id="623" idx="0"/>
              <a:endCxn id="635" idx="2"/>
            </p:cNvCxnSpPr>
            <p:nvPr/>
          </p:nvCxnSpPr>
          <p:spPr>
            <a:xfrm rot="-5400000">
              <a:off x="8143925" y="35418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26"/>
            <p:cNvCxnSpPr>
              <a:stCxn id="626" idx="4"/>
              <a:endCxn id="624" idx="4"/>
            </p:cNvCxnSpPr>
            <p:nvPr/>
          </p:nvCxnSpPr>
          <p:spPr>
            <a:xfrm rot="-5400000" flipH="1">
              <a:off x="5650575" y="328540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26"/>
            <p:cNvCxnSpPr>
              <a:stCxn id="624" idx="5"/>
              <a:endCxn id="636" idx="4"/>
            </p:cNvCxnSpPr>
            <p:nvPr/>
          </p:nvCxnSpPr>
          <p:spPr>
            <a:xfrm rot="-5400000">
              <a:off x="8024546" y="435403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42" name="Google Shape;642;p26"/>
            <p:cNvGrpSpPr/>
            <p:nvPr/>
          </p:nvGrpSpPr>
          <p:grpSpPr>
            <a:xfrm>
              <a:off x="6509425" y="4126563"/>
              <a:ext cx="279600" cy="279600"/>
              <a:chOff x="6238800" y="4370675"/>
              <a:chExt cx="279600" cy="279600"/>
            </a:xfrm>
          </p:grpSpPr>
          <p:sp>
            <p:nvSpPr>
              <p:cNvPr id="643" name="Google Shape;643;p26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644;p26"/>
            <p:cNvGrpSpPr/>
            <p:nvPr/>
          </p:nvGrpSpPr>
          <p:grpSpPr>
            <a:xfrm>
              <a:off x="8728475" y="3238200"/>
              <a:ext cx="279600" cy="279600"/>
              <a:chOff x="8804525" y="3411475"/>
              <a:chExt cx="279600" cy="279600"/>
            </a:xfrm>
          </p:grpSpPr>
          <p:sp>
            <p:nvSpPr>
              <p:cNvPr id="645" name="Google Shape;645;p26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26"/>
            <p:cNvGrpSpPr/>
            <p:nvPr/>
          </p:nvGrpSpPr>
          <p:grpSpPr>
            <a:xfrm>
              <a:off x="3998025" y="4518550"/>
              <a:ext cx="279600" cy="279600"/>
              <a:chOff x="4074075" y="4691825"/>
              <a:chExt cx="279600" cy="279600"/>
            </a:xfrm>
          </p:grpSpPr>
          <p:sp>
            <p:nvSpPr>
              <p:cNvPr id="647" name="Google Shape;647;p26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6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6" name="Google Shape;636;p26"/>
            <p:cNvSpPr/>
            <p:nvPr/>
          </p:nvSpPr>
          <p:spPr>
            <a:xfrm>
              <a:off x="8595525" y="47101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8" name="Google Shape;648;p26"/>
            <p:cNvCxnSpPr/>
            <p:nvPr/>
          </p:nvCxnSpPr>
          <p:spPr>
            <a:xfrm rot="-5400000" flipH="1">
              <a:off x="5502575" y="47299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26"/>
          <p:cNvSpPr/>
          <p:nvPr/>
        </p:nvSpPr>
        <p:spPr>
          <a:xfrm>
            <a:off x="8080850" y="351375"/>
            <a:ext cx="1412100" cy="1412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6"/>
          <p:cNvSpPr/>
          <p:nvPr/>
        </p:nvSpPr>
        <p:spPr>
          <a:xfrm>
            <a:off x="6757800" y="147250"/>
            <a:ext cx="784500" cy="784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6"/>
          <p:cNvSpPr/>
          <p:nvPr/>
        </p:nvSpPr>
        <p:spPr>
          <a:xfrm>
            <a:off x="1073675" y="3972988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6"/>
          <p:cNvSpPr/>
          <p:nvPr/>
        </p:nvSpPr>
        <p:spPr>
          <a:xfrm>
            <a:off x="236125" y="3677150"/>
            <a:ext cx="636600" cy="63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463850" y="47902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-465850" y="36788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>
            <a:off x="7850425" y="235500"/>
            <a:ext cx="1811854" cy="2529650"/>
            <a:chOff x="7850425" y="235500"/>
            <a:chExt cx="1811854" cy="2529650"/>
          </a:xfrm>
        </p:grpSpPr>
        <p:sp>
          <p:nvSpPr>
            <p:cNvPr id="129" name="Google Shape;129;p6"/>
            <p:cNvSpPr/>
            <p:nvPr/>
          </p:nvSpPr>
          <p:spPr>
            <a:xfrm flipH="1">
              <a:off x="8785525" y="9577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flipH="1">
              <a:off x="8501850" y="2584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1" name="Google Shape;131;p6"/>
            <p:cNvCxnSpPr>
              <a:stCxn id="130" idx="7"/>
              <a:endCxn id="132" idx="4"/>
            </p:cNvCxnSpPr>
            <p:nvPr/>
          </p:nvCxnSpPr>
          <p:spPr>
            <a:xfrm rot="5400000" flipH="1">
              <a:off x="7757854" y="1840854"/>
              <a:ext cx="1002900" cy="537900"/>
            </a:xfrm>
            <a:prstGeom prst="curvedConnector3">
              <a:avLst>
                <a:gd name="adj1" fmla="val 5131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6"/>
            <p:cNvCxnSpPr>
              <a:stCxn id="132" idx="0"/>
              <a:endCxn id="129" idx="4"/>
            </p:cNvCxnSpPr>
            <p:nvPr/>
          </p:nvCxnSpPr>
          <p:spPr>
            <a:xfrm rot="-5400000">
              <a:off x="8337625" y="790500"/>
              <a:ext cx="190800" cy="885600"/>
            </a:xfrm>
            <a:prstGeom prst="curvedConnector3">
              <a:avLst>
                <a:gd name="adj1" fmla="val 4996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6"/>
            <p:cNvCxnSpPr>
              <a:endCxn id="135" idx="2"/>
            </p:cNvCxnSpPr>
            <p:nvPr/>
          </p:nvCxnSpPr>
          <p:spPr>
            <a:xfrm rot="5400000" flipH="1">
              <a:off x="8088000" y="85995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136" name="Google Shape;136;p6"/>
            <p:cNvCxnSpPr>
              <a:stCxn id="132" idx="2"/>
              <a:endCxn id="135" idx="4"/>
            </p:cNvCxnSpPr>
            <p:nvPr/>
          </p:nvCxnSpPr>
          <p:spPr>
            <a:xfrm rot="10800000" flipH="1">
              <a:off x="8130025" y="427800"/>
              <a:ext cx="390000" cy="1040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137" name="Google Shape;137;p6"/>
            <p:cNvCxnSpPr>
              <a:endCxn id="132" idx="3"/>
            </p:cNvCxnSpPr>
            <p:nvPr/>
          </p:nvCxnSpPr>
          <p:spPr>
            <a:xfrm flipH="1">
              <a:off x="8089079" y="13738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138" name="Google Shape;138;p6"/>
            <p:cNvCxnSpPr>
              <a:endCxn id="130" idx="2"/>
            </p:cNvCxnSpPr>
            <p:nvPr/>
          </p:nvCxnSpPr>
          <p:spPr>
            <a:xfrm rot="5400000">
              <a:off x="8571150" y="1978400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39" name="Google Shape;139;p6"/>
            <p:cNvGrpSpPr/>
            <p:nvPr/>
          </p:nvGrpSpPr>
          <p:grpSpPr>
            <a:xfrm flipH="1">
              <a:off x="7850425" y="1328700"/>
              <a:ext cx="279600" cy="279600"/>
              <a:chOff x="2206950" y="697000"/>
              <a:chExt cx="279600" cy="279600"/>
            </a:xfrm>
          </p:grpSpPr>
          <p:sp>
            <p:nvSpPr>
              <p:cNvPr id="140" name="Google Shape;140;p6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6"/>
            <p:cNvGrpSpPr/>
            <p:nvPr/>
          </p:nvGrpSpPr>
          <p:grpSpPr>
            <a:xfrm flipH="1">
              <a:off x="8424000" y="235500"/>
              <a:ext cx="192300" cy="192300"/>
              <a:chOff x="471450" y="43325"/>
              <a:chExt cx="192300" cy="192300"/>
            </a:xfrm>
          </p:grpSpPr>
          <p:sp>
            <p:nvSpPr>
              <p:cNvPr id="142" name="Google Shape;142;p6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1122575" y="1211363"/>
            <a:ext cx="34947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1"/>
          </p:nvPr>
        </p:nvSpPr>
        <p:spPr>
          <a:xfrm>
            <a:off x="1122575" y="2092538"/>
            <a:ext cx="3494700" cy="1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>
            <a:spLocks noGrp="1"/>
          </p:cNvSpPr>
          <p:nvPr>
            <p:ph type="pic" idx="2"/>
          </p:nvPr>
        </p:nvSpPr>
        <p:spPr>
          <a:xfrm>
            <a:off x="5506050" y="1203300"/>
            <a:ext cx="2736900" cy="2736900"/>
          </a:xfrm>
          <a:prstGeom prst="ellipse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30000"/>
              </a:schemeClr>
            </a:outerShdw>
          </a:effectLst>
        </p:spPr>
      </p:sp>
      <p:sp>
        <p:nvSpPr>
          <p:cNvPr id="147" name="Google Shape;147;p7"/>
          <p:cNvSpPr/>
          <p:nvPr/>
        </p:nvSpPr>
        <p:spPr>
          <a:xfrm>
            <a:off x="-710750" y="3940200"/>
            <a:ext cx="1078500" cy="1078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794875" y="-475025"/>
            <a:ext cx="891900" cy="891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82138" y="4168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1325625" y="45061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4731025" y="3997250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3666563" y="442685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 hasCustomPrompt="1"/>
          </p:nvPr>
        </p:nvSpPr>
        <p:spPr>
          <a:xfrm>
            <a:off x="1083400" y="1765938"/>
            <a:ext cx="4836000" cy="12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2" name="Google Shape;162;p11"/>
          <p:cNvSpPr txBox="1">
            <a:spLocks noGrp="1"/>
          </p:cNvSpPr>
          <p:nvPr>
            <p:ph type="subTitle" idx="1"/>
          </p:nvPr>
        </p:nvSpPr>
        <p:spPr>
          <a:xfrm>
            <a:off x="1083400" y="2978513"/>
            <a:ext cx="4836000" cy="399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3" name="Google Shape;163;p11"/>
          <p:cNvGrpSpPr/>
          <p:nvPr/>
        </p:nvGrpSpPr>
        <p:grpSpPr>
          <a:xfrm>
            <a:off x="2901550" y="3411475"/>
            <a:ext cx="6182575" cy="2052725"/>
            <a:chOff x="2901550" y="3411475"/>
            <a:chExt cx="6182575" cy="2052725"/>
          </a:xfrm>
        </p:grpSpPr>
        <p:sp>
          <p:nvSpPr>
            <p:cNvPr id="164" name="Google Shape;164;p11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6" name="Google Shape;166;p11"/>
            <p:cNvCxnSpPr>
              <a:stCxn id="167" idx="7"/>
              <a:endCxn id="168" idx="2"/>
            </p:cNvCxnSpPr>
            <p:nvPr/>
          </p:nvCxnSpPr>
          <p:spPr>
            <a:xfrm rot="-5400000" flipH="1">
              <a:off x="4864879" y="4180621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1"/>
            <p:cNvCxnSpPr>
              <a:stCxn id="168" idx="6"/>
              <a:endCxn id="170" idx="2"/>
            </p:cNvCxnSpPr>
            <p:nvPr/>
          </p:nvCxnSpPr>
          <p:spPr>
            <a:xfrm rot="10800000" flipH="1">
              <a:off x="5631700" y="4400525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1"/>
            <p:cNvCxnSpPr>
              <a:stCxn id="170" idx="6"/>
              <a:endCxn id="165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1"/>
            <p:cNvCxnSpPr>
              <a:stCxn id="165" idx="6"/>
              <a:endCxn id="164" idx="2"/>
            </p:cNvCxnSpPr>
            <p:nvPr/>
          </p:nvCxnSpPr>
          <p:spPr>
            <a:xfrm rot="10800000" flipH="1">
              <a:off x="7578750" y="43899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68" name="Google Shape;168;p11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1"/>
            <p:cNvCxnSpPr>
              <a:stCxn id="176" idx="6"/>
              <a:endCxn id="177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1"/>
            <p:cNvCxnSpPr>
              <a:stCxn id="177" idx="0"/>
              <a:endCxn id="164" idx="6"/>
            </p:cNvCxnSpPr>
            <p:nvPr/>
          </p:nvCxnSpPr>
          <p:spPr>
            <a:xfrm rot="5400000" flipH="1">
              <a:off x="8374125" y="4489800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1"/>
            <p:cNvCxnSpPr>
              <a:stCxn id="164" idx="0"/>
              <a:endCxn id="174" idx="0"/>
            </p:cNvCxnSpPr>
            <p:nvPr/>
          </p:nvCxnSpPr>
          <p:spPr>
            <a:xfrm rot="5400000" flipH="1">
              <a:off x="7923275" y="3839350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1"/>
            <p:cNvCxnSpPr>
              <a:stCxn id="164" idx="0"/>
              <a:endCxn id="176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1"/>
            <p:cNvCxnSpPr>
              <a:stCxn id="167" idx="4"/>
              <a:endCxn id="165" idx="4"/>
            </p:cNvCxnSpPr>
            <p:nvPr/>
          </p:nvCxnSpPr>
          <p:spPr>
            <a:xfrm rot="-5400000" flipH="1">
              <a:off x="5726625" y="3458675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1"/>
            <p:cNvCxnSpPr>
              <a:stCxn id="165" idx="5"/>
              <a:endCxn id="177" idx="4"/>
            </p:cNvCxnSpPr>
            <p:nvPr/>
          </p:nvCxnSpPr>
          <p:spPr>
            <a:xfrm rot="-5400000">
              <a:off x="8100596" y="4527308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83" name="Google Shape;183;p11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184" name="Google Shape;184;p11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186" name="Google Shape;186;p11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11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188" name="Google Shape;188;p11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11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7192013" y="3804375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1"/>
            <p:cNvCxnSpPr/>
            <p:nvPr/>
          </p:nvCxnSpPr>
          <p:spPr>
            <a:xfrm rot="-5400000" flipH="1">
              <a:off x="5578625" y="490320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1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2" name="Google Shape;192;p11"/>
          <p:cNvSpPr/>
          <p:nvPr/>
        </p:nvSpPr>
        <p:spPr>
          <a:xfrm flipH="1">
            <a:off x="1184025" y="4249725"/>
            <a:ext cx="1189200" cy="1189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/>
          <p:nvPr/>
        </p:nvSpPr>
        <p:spPr>
          <a:xfrm flipH="1">
            <a:off x="8359350" y="217900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"/>
          <p:cNvSpPr/>
          <p:nvPr/>
        </p:nvSpPr>
        <p:spPr>
          <a:xfrm flipH="1">
            <a:off x="8398675" y="562875"/>
            <a:ext cx="802500" cy="802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7733925" y="4638425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8504625" y="8289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14"/>
          <p:cNvGrpSpPr/>
          <p:nvPr/>
        </p:nvGrpSpPr>
        <p:grpSpPr>
          <a:xfrm>
            <a:off x="-192700" y="1678825"/>
            <a:ext cx="831725" cy="3311600"/>
            <a:chOff x="7850425" y="-546450"/>
            <a:chExt cx="831725" cy="3311600"/>
          </a:xfrm>
        </p:grpSpPr>
        <p:sp>
          <p:nvSpPr>
            <p:cNvPr id="215" name="Google Shape;215;p14"/>
            <p:cNvSpPr/>
            <p:nvPr/>
          </p:nvSpPr>
          <p:spPr>
            <a:xfrm flipH="1">
              <a:off x="8186900" y="822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 flipH="1">
              <a:off x="8501850" y="2584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7" name="Google Shape;217;p14"/>
            <p:cNvCxnSpPr>
              <a:stCxn id="218" idx="0"/>
              <a:endCxn id="215" idx="6"/>
            </p:cNvCxnSpPr>
            <p:nvPr/>
          </p:nvCxnSpPr>
          <p:spPr>
            <a:xfrm rot="-5400000">
              <a:off x="7880575" y="1022250"/>
              <a:ext cx="416100" cy="19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>
              <a:endCxn id="220" idx="6"/>
            </p:cNvCxnSpPr>
            <p:nvPr/>
          </p:nvCxnSpPr>
          <p:spPr>
            <a:xfrm rot="-5400000" flipH="1">
              <a:off x="7765200" y="-327150"/>
              <a:ext cx="878100" cy="4395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21" name="Google Shape;221;p14"/>
            <p:cNvCxnSpPr>
              <a:stCxn id="218" idx="2"/>
              <a:endCxn id="220" idx="4"/>
            </p:cNvCxnSpPr>
            <p:nvPr/>
          </p:nvCxnSpPr>
          <p:spPr>
            <a:xfrm rot="10800000" flipH="1">
              <a:off x="8130025" y="427800"/>
              <a:ext cx="390000" cy="1040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22" name="Google Shape;222;p14"/>
            <p:cNvCxnSpPr>
              <a:stCxn id="216" idx="6"/>
              <a:endCxn id="218" idx="4"/>
            </p:cNvCxnSpPr>
            <p:nvPr/>
          </p:nvCxnSpPr>
          <p:spPr>
            <a:xfrm rot="10800000">
              <a:off x="7990350" y="1608200"/>
              <a:ext cx="511500" cy="10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grpSp>
          <p:nvGrpSpPr>
            <p:cNvPr id="223" name="Google Shape;223;p14"/>
            <p:cNvGrpSpPr/>
            <p:nvPr/>
          </p:nvGrpSpPr>
          <p:grpSpPr>
            <a:xfrm flipH="1">
              <a:off x="7850425" y="1328700"/>
              <a:ext cx="279600" cy="279600"/>
              <a:chOff x="2206950" y="697000"/>
              <a:chExt cx="279600" cy="279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14"/>
            <p:cNvGrpSpPr/>
            <p:nvPr/>
          </p:nvGrpSpPr>
          <p:grpSpPr>
            <a:xfrm flipH="1">
              <a:off x="8424000" y="235500"/>
              <a:ext cx="192300" cy="192300"/>
              <a:chOff x="471450" y="43325"/>
              <a:chExt cx="192300" cy="192300"/>
            </a:xfrm>
          </p:grpSpPr>
          <p:sp>
            <p:nvSpPr>
              <p:cNvPr id="226" name="Google Shape;226;p1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72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921">
            <a:hlinkClick r:id="" action="ppaction://media"/>
            <a:extLst>
              <a:ext uri="{FF2B5EF4-FFF2-40B4-BE49-F238E27FC236}">
                <a16:creationId xmlns:a16="http://schemas.microsoft.com/office/drawing/2014/main" id="{9B2D02CC-763D-8F63-8AA9-411E86489F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صورة 11" descr="صورة تحتوي على نص, لقطة شاشة, رسم بياني, مستطيل&#10;&#10;تم إنشاء الوصف تلقائياً">
            <a:extLst>
              <a:ext uri="{FF2B5EF4-FFF2-40B4-BE49-F238E27FC236}">
                <a16:creationId xmlns:a16="http://schemas.microsoft.com/office/drawing/2014/main" id="{42956DE1-25AF-96EC-F494-B3BF0986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79" y="313177"/>
            <a:ext cx="5285242" cy="4517145"/>
          </a:xfrm>
          <a:prstGeom prst="rect">
            <a:avLst/>
          </a:prstGeom>
        </p:spPr>
      </p:pic>
      <p:sp>
        <p:nvSpPr>
          <p:cNvPr id="13" name="Google Shape;1096;p44">
            <a:extLst>
              <a:ext uri="{FF2B5EF4-FFF2-40B4-BE49-F238E27FC236}">
                <a16:creationId xmlns:a16="http://schemas.microsoft.com/office/drawing/2014/main" id="{C667D2C9-746B-45E8-D876-1B77890638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219" y="2065931"/>
            <a:ext cx="1209379" cy="101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Heat</a:t>
            </a:r>
            <a:br>
              <a:rPr lang="en" dirty="0"/>
            </a:br>
            <a:r>
              <a:rPr lang="en" dirty="0"/>
              <a:t>Map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51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Current work </a:t>
            </a:r>
            <a:r>
              <a:rPr lang="en" dirty="0"/>
              <a:t>| Future Improvements</a:t>
            </a:r>
            <a:endParaRPr dirty="0"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1295294" y="18625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Krona One"/>
                <a:ea typeface="Krona One"/>
                <a:cs typeface="Krona One"/>
                <a:sym typeface="Krona One"/>
              </a:rPr>
              <a:t>Data Preprocessing</a:t>
            </a: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3259194" y="18625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Krona One"/>
                <a:ea typeface="Krona One"/>
                <a:cs typeface="Krona One"/>
                <a:sym typeface="Krona One"/>
              </a:rPr>
              <a:t>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Krona One"/>
                <a:ea typeface="Krona One"/>
                <a:cs typeface="Krona One"/>
                <a:sym typeface="Krona One"/>
              </a:rPr>
              <a:t>Training</a:t>
            </a:r>
            <a:endParaRPr sz="1200" b="1" dirty="0">
              <a:solidFill>
                <a:schemeClr val="bg2">
                  <a:lumMod val="60000"/>
                  <a:lumOff val="40000"/>
                </a:schemeClr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 flipH="1">
            <a:off x="5223094" y="18625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Krona One"/>
                <a:ea typeface="Krona One"/>
                <a:cs typeface="Krona One"/>
                <a:sym typeface="Krona One"/>
              </a:rPr>
              <a:t>Model Evaluation</a:t>
            </a:r>
          </a:p>
        </p:txBody>
      </p:sp>
      <p:cxnSp>
        <p:nvCxnSpPr>
          <p:cNvPr id="1109" name="Google Shape;1109;p45"/>
          <p:cNvCxnSpPr>
            <a:stCxn id="1110" idx="6"/>
            <a:endCxn id="1111" idx="2"/>
          </p:cNvCxnSpPr>
          <p:nvPr/>
        </p:nvCxnSpPr>
        <p:spPr>
          <a:xfrm>
            <a:off x="2329381" y="1440150"/>
            <a:ext cx="170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12" name="Google Shape;1112;p45"/>
          <p:cNvCxnSpPr>
            <a:stCxn id="1111" idx="6"/>
            <a:endCxn id="1113" idx="2"/>
          </p:cNvCxnSpPr>
          <p:nvPr/>
        </p:nvCxnSpPr>
        <p:spPr>
          <a:xfrm>
            <a:off x="4293331" y="1440150"/>
            <a:ext cx="170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14" name="Google Shape;1114;p45"/>
          <p:cNvCxnSpPr>
            <a:cxnSpLocks/>
            <a:stCxn id="1110" idx="4"/>
            <a:endCxn id="1103" idx="0"/>
          </p:cNvCxnSpPr>
          <p:nvPr/>
        </p:nvCxnSpPr>
        <p:spPr>
          <a:xfrm>
            <a:off x="2201431" y="1568100"/>
            <a:ext cx="0" cy="294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15" name="Google Shape;1115;p45"/>
          <p:cNvCxnSpPr>
            <a:stCxn id="1111" idx="4"/>
            <a:endCxn id="1105" idx="0"/>
          </p:cNvCxnSpPr>
          <p:nvPr/>
        </p:nvCxnSpPr>
        <p:spPr>
          <a:xfrm>
            <a:off x="4165381" y="1568100"/>
            <a:ext cx="0" cy="294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16" name="Google Shape;1116;p45"/>
          <p:cNvCxnSpPr>
            <a:stCxn id="1113" idx="4"/>
            <a:endCxn id="1107" idx="0"/>
          </p:cNvCxnSpPr>
          <p:nvPr/>
        </p:nvCxnSpPr>
        <p:spPr>
          <a:xfrm>
            <a:off x="6129331" y="1568100"/>
            <a:ext cx="0" cy="294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17" name="Google Shape;1117;p45"/>
          <p:cNvSpPr txBox="1"/>
          <p:nvPr/>
        </p:nvSpPr>
        <p:spPr>
          <a:xfrm flipH="1">
            <a:off x="1295294" y="3783849"/>
            <a:ext cx="1812300" cy="72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Collaboration with Healthcare Professionals</a:t>
            </a:r>
            <a:endParaRPr sz="1200" b="1" dirty="0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19" name="Google Shape;1119;p45"/>
          <p:cNvSpPr txBox="1"/>
          <p:nvPr/>
        </p:nvSpPr>
        <p:spPr>
          <a:xfrm flipH="1">
            <a:off x="3259194" y="3783850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Collect more diverse data</a:t>
            </a:r>
            <a:endParaRPr sz="1200" b="1" dirty="0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21" name="Google Shape;1121;p45"/>
          <p:cNvSpPr txBox="1"/>
          <p:nvPr/>
        </p:nvSpPr>
        <p:spPr>
          <a:xfrm flipH="1">
            <a:off x="5223094" y="3783850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Model Deployment</a:t>
            </a:r>
            <a:endParaRPr sz="1200" b="1" dirty="0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23" name="Google Shape;1123;p45"/>
          <p:cNvCxnSpPr>
            <a:stCxn id="1124" idx="6"/>
            <a:endCxn id="1125" idx="2"/>
          </p:cNvCxnSpPr>
          <p:nvPr/>
        </p:nvCxnSpPr>
        <p:spPr>
          <a:xfrm rot="10800000" flipH="1">
            <a:off x="2329381" y="3371325"/>
            <a:ext cx="1708200" cy="26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26" name="Google Shape;1126;p45"/>
          <p:cNvCxnSpPr>
            <a:stCxn id="1125" idx="6"/>
            <a:endCxn id="1127" idx="2"/>
          </p:cNvCxnSpPr>
          <p:nvPr/>
        </p:nvCxnSpPr>
        <p:spPr>
          <a:xfrm>
            <a:off x="4293331" y="3371175"/>
            <a:ext cx="170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45"/>
          <p:cNvCxnSpPr>
            <a:cxnSpLocks/>
            <a:stCxn id="1124" idx="4"/>
            <a:endCxn id="1117" idx="0"/>
          </p:cNvCxnSpPr>
          <p:nvPr/>
        </p:nvCxnSpPr>
        <p:spPr>
          <a:xfrm>
            <a:off x="2201431" y="3525675"/>
            <a:ext cx="13" cy="25817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45"/>
          <p:cNvCxnSpPr>
            <a:stCxn id="1125" idx="4"/>
            <a:endCxn id="1119" idx="0"/>
          </p:cNvCxnSpPr>
          <p:nvPr/>
        </p:nvCxnSpPr>
        <p:spPr>
          <a:xfrm>
            <a:off x="4165381" y="3499125"/>
            <a:ext cx="0" cy="28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30" name="Google Shape;1130;p45"/>
          <p:cNvCxnSpPr>
            <a:stCxn id="1127" idx="4"/>
            <a:endCxn id="1121" idx="0"/>
          </p:cNvCxnSpPr>
          <p:nvPr/>
        </p:nvCxnSpPr>
        <p:spPr>
          <a:xfrm>
            <a:off x="6129331" y="3499125"/>
            <a:ext cx="0" cy="28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131" name="Google Shape;1131;p45"/>
          <p:cNvGrpSpPr/>
          <p:nvPr/>
        </p:nvGrpSpPr>
        <p:grpSpPr>
          <a:xfrm>
            <a:off x="2073481" y="1312200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037431" y="1312200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6001381" y="1312200"/>
            <a:ext cx="255900" cy="255900"/>
            <a:chOff x="533563" y="1346425"/>
            <a:chExt cx="255900" cy="255900"/>
          </a:xfrm>
        </p:grpSpPr>
        <p:sp>
          <p:nvSpPr>
            <p:cNvPr id="1136" name="Google Shape;1136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5"/>
          <p:cNvGrpSpPr/>
          <p:nvPr/>
        </p:nvGrpSpPr>
        <p:grpSpPr>
          <a:xfrm>
            <a:off x="2073481" y="3269775"/>
            <a:ext cx="255900" cy="255900"/>
            <a:chOff x="533563" y="1346425"/>
            <a:chExt cx="255900" cy="255900"/>
          </a:xfrm>
        </p:grpSpPr>
        <p:sp>
          <p:nvSpPr>
            <p:cNvPr id="1138" name="Google Shape;1138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45"/>
          <p:cNvGrpSpPr/>
          <p:nvPr/>
        </p:nvGrpSpPr>
        <p:grpSpPr>
          <a:xfrm>
            <a:off x="4037431" y="3243225"/>
            <a:ext cx="255900" cy="255900"/>
            <a:chOff x="533563" y="1346425"/>
            <a:chExt cx="255900" cy="255900"/>
          </a:xfrm>
        </p:grpSpPr>
        <p:sp>
          <p:nvSpPr>
            <p:cNvPr id="1140" name="Google Shape;1140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45"/>
          <p:cNvGrpSpPr/>
          <p:nvPr/>
        </p:nvGrpSpPr>
        <p:grpSpPr>
          <a:xfrm>
            <a:off x="6001381" y="3243225"/>
            <a:ext cx="255900" cy="255900"/>
            <a:chOff x="533563" y="1346425"/>
            <a:chExt cx="255900" cy="255900"/>
          </a:xfrm>
        </p:grpSpPr>
        <p:sp>
          <p:nvSpPr>
            <p:cNvPr id="1142" name="Google Shape;114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43" name="Google Shape;1143;p45"/>
          <p:cNvCxnSpPr>
            <a:stCxn id="1127" idx="6"/>
            <a:endCxn id="1113" idx="6"/>
          </p:cNvCxnSpPr>
          <p:nvPr/>
        </p:nvCxnSpPr>
        <p:spPr>
          <a:xfrm rot="10800000" flipH="1">
            <a:off x="6257281" y="1440075"/>
            <a:ext cx="600" cy="1931100"/>
          </a:xfrm>
          <a:prstGeom prst="curvedConnector3">
            <a:avLst>
              <a:gd name="adj1" fmla="val 258398958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" name="صورة 3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7AF52425-28EE-4E95-EF60-7CE45BAC9D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5" name="صورة 4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9186B0B3-0BF7-DDCA-D938-FFC1DA5E9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8"/>
          <p:cNvSpPr txBox="1">
            <a:spLocks noGrp="1"/>
          </p:cNvSpPr>
          <p:nvPr>
            <p:ph type="title"/>
          </p:nvPr>
        </p:nvSpPr>
        <p:spPr>
          <a:xfrm>
            <a:off x="895441" y="1469209"/>
            <a:ext cx="3676559" cy="124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Challenges</a:t>
            </a:r>
            <a:endParaRPr sz="3600" dirty="0"/>
          </a:p>
        </p:txBody>
      </p:sp>
      <p:sp>
        <p:nvSpPr>
          <p:cNvPr id="886" name="Google Shape;886;p38"/>
          <p:cNvSpPr txBox="1">
            <a:spLocks noGrp="1"/>
          </p:cNvSpPr>
          <p:nvPr>
            <p:ph type="subTitle" idx="15"/>
          </p:nvPr>
        </p:nvSpPr>
        <p:spPr>
          <a:xfrm>
            <a:off x="6428987" y="3208384"/>
            <a:ext cx="2207926" cy="925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Access to healthcare professionals</a:t>
            </a:r>
          </a:p>
        </p:txBody>
      </p:sp>
      <p:cxnSp>
        <p:nvCxnSpPr>
          <p:cNvPr id="889" name="Google Shape;889;p38"/>
          <p:cNvCxnSpPr/>
          <p:nvPr/>
        </p:nvCxnSpPr>
        <p:spPr>
          <a:xfrm>
            <a:off x="6359363" y="1270250"/>
            <a:ext cx="0" cy="13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890" name="Google Shape;890;p38"/>
          <p:cNvCxnSpPr/>
          <p:nvPr/>
        </p:nvCxnSpPr>
        <p:spPr>
          <a:xfrm>
            <a:off x="726338" y="3009425"/>
            <a:ext cx="0" cy="13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891" name="Google Shape;891;p38"/>
          <p:cNvCxnSpPr/>
          <p:nvPr/>
        </p:nvCxnSpPr>
        <p:spPr>
          <a:xfrm>
            <a:off x="3546625" y="3009425"/>
            <a:ext cx="0" cy="13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892" name="Google Shape;892;p38"/>
          <p:cNvCxnSpPr/>
          <p:nvPr/>
        </p:nvCxnSpPr>
        <p:spPr>
          <a:xfrm>
            <a:off x="6359363" y="3009425"/>
            <a:ext cx="0" cy="13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20" name="Google Shape;886;p38">
            <a:extLst>
              <a:ext uri="{FF2B5EF4-FFF2-40B4-BE49-F238E27FC236}">
                <a16:creationId xmlns:a16="http://schemas.microsoft.com/office/drawing/2014/main" id="{F32E08D7-8F29-10BC-0270-6C24EF8FBD88}"/>
              </a:ext>
            </a:extLst>
          </p:cNvPr>
          <p:cNvSpPr txBox="1">
            <a:spLocks/>
          </p:cNvSpPr>
          <p:nvPr/>
        </p:nvSpPr>
        <p:spPr>
          <a:xfrm>
            <a:off x="3685787" y="3208383"/>
            <a:ext cx="1588856" cy="92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Lack of datasets</a:t>
            </a: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A91EAA61-ACE8-64DC-AFCA-339C86F25C83}"/>
              </a:ext>
            </a:extLst>
          </p:cNvPr>
          <p:cNvSpPr txBox="1">
            <a:spLocks/>
          </p:cNvSpPr>
          <p:nvPr/>
        </p:nvSpPr>
        <p:spPr>
          <a:xfrm>
            <a:off x="873049" y="3208382"/>
            <a:ext cx="2207926" cy="92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Time limitations</a:t>
            </a:r>
          </a:p>
        </p:txBody>
      </p:sp>
      <p:sp>
        <p:nvSpPr>
          <p:cNvPr id="22" name="Google Shape;886;p38">
            <a:extLst>
              <a:ext uri="{FF2B5EF4-FFF2-40B4-BE49-F238E27FC236}">
                <a16:creationId xmlns:a16="http://schemas.microsoft.com/office/drawing/2014/main" id="{C0BA6EE9-A662-F33C-C052-98F4159511CA}"/>
              </a:ext>
            </a:extLst>
          </p:cNvPr>
          <p:cNvSpPr txBox="1">
            <a:spLocks/>
          </p:cNvSpPr>
          <p:nvPr/>
        </p:nvSpPr>
        <p:spPr>
          <a:xfrm>
            <a:off x="6428987" y="1469209"/>
            <a:ext cx="1713982" cy="1124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Not enough Computing power</a:t>
            </a:r>
          </a:p>
        </p:txBody>
      </p:sp>
      <p:pic>
        <p:nvPicPr>
          <p:cNvPr id="4" name="صورة 3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E95F6D51-75E1-E482-F0F3-4FC53E6B8A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5" name="صورة 4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C88236A3-AFD4-30C9-576F-5661AE19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1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B96FB762-77AD-2AC4-F38F-6B913253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4" name="صورة 3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765A5E24-3540-E6F7-AD28-E1853CFC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227D2F1-CB9B-6DF5-E889-B16121388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98" y="784473"/>
            <a:ext cx="7895004" cy="30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2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B0CC69D-2C17-3C0D-1A52-1DE60D6E7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  <a:endParaRPr lang="ar-SA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850CD1F5-4F1B-74B4-7EE9-7C906113A4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941951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صورة 25">
            <a:extLst>
              <a:ext uri="{FF2B5EF4-FFF2-40B4-BE49-F238E27FC236}">
                <a16:creationId xmlns:a16="http://schemas.microsoft.com/office/drawing/2014/main" id="{42D25AB9-CD76-785E-1DE6-EFFA4AAF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1" y="1739574"/>
            <a:ext cx="8748518" cy="1664352"/>
          </a:xfrm>
          <a:prstGeom prst="rect">
            <a:avLst/>
          </a:prstGeom>
        </p:spPr>
      </p:pic>
      <p:pic>
        <p:nvPicPr>
          <p:cNvPr id="28" name="صورة 27">
            <a:extLst>
              <a:ext uri="{FF2B5EF4-FFF2-40B4-BE49-F238E27FC236}">
                <a16:creationId xmlns:a16="http://schemas.microsoft.com/office/drawing/2014/main" id="{C023D814-A416-FEBC-CF51-EFCEB779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99" y="3403926"/>
            <a:ext cx="5267401" cy="944962"/>
          </a:xfrm>
          <a:prstGeom prst="rect">
            <a:avLst/>
          </a:prstGeom>
        </p:spPr>
      </p:pic>
      <p:pic>
        <p:nvPicPr>
          <p:cNvPr id="29" name="صورة 28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CB2E6219-B17B-BFBF-DFB7-5669F730590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30" name="صورة 29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1ACB3F5C-8B48-E17F-7863-111850313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0"/>
          <p:cNvSpPr txBox="1">
            <a:spLocks noGrp="1"/>
          </p:cNvSpPr>
          <p:nvPr>
            <p:ph type="title" idx="4"/>
          </p:nvPr>
        </p:nvSpPr>
        <p:spPr>
          <a:xfrm>
            <a:off x="5486420" y="2529601"/>
            <a:ext cx="2366335" cy="1360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40%</a:t>
            </a:r>
            <a:endParaRPr sz="6000" dirty="0"/>
          </a:p>
        </p:txBody>
      </p:sp>
      <p:sp>
        <p:nvSpPr>
          <p:cNvPr id="959" name="Google Shape;959;p40"/>
          <p:cNvSpPr txBox="1">
            <a:spLocks noGrp="1"/>
          </p:cNvSpPr>
          <p:nvPr>
            <p:ph type="subTitle" idx="5"/>
          </p:nvPr>
        </p:nvSpPr>
        <p:spPr>
          <a:xfrm>
            <a:off x="4797857" y="2414427"/>
            <a:ext cx="3492600" cy="495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dirty="0"/>
              <a:t>improve health outcomes by</a:t>
            </a:r>
          </a:p>
        </p:txBody>
      </p:sp>
      <p:cxnSp>
        <p:nvCxnSpPr>
          <p:cNvPr id="960" name="Google Shape;960;p40"/>
          <p:cNvCxnSpPr/>
          <p:nvPr/>
        </p:nvCxnSpPr>
        <p:spPr>
          <a:xfrm>
            <a:off x="728113" y="2818483"/>
            <a:ext cx="0" cy="84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961" name="Google Shape;961;p40"/>
          <p:cNvCxnSpPr/>
          <p:nvPr/>
        </p:nvCxnSpPr>
        <p:spPr>
          <a:xfrm>
            <a:off x="4770888" y="2818483"/>
            <a:ext cx="0" cy="84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963" name="Google Shape;963;p40"/>
          <p:cNvSpPr/>
          <p:nvPr/>
        </p:nvSpPr>
        <p:spPr>
          <a:xfrm>
            <a:off x="838600" y="19391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0"/>
          <p:cNvGrpSpPr/>
          <p:nvPr/>
        </p:nvGrpSpPr>
        <p:grpSpPr>
          <a:xfrm>
            <a:off x="69075" y="-911545"/>
            <a:ext cx="9403625" cy="3199475"/>
            <a:chOff x="-33780" y="-262450"/>
            <a:chExt cx="9403625" cy="3199475"/>
          </a:xfrm>
        </p:grpSpPr>
        <p:sp>
          <p:nvSpPr>
            <p:cNvPr id="965" name="Google Shape;965;p40"/>
            <p:cNvSpPr/>
            <p:nvPr/>
          </p:nvSpPr>
          <p:spPr>
            <a:xfrm flipH="1">
              <a:off x="8415907" y="7216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 flipH="1">
              <a:off x="7224495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 flipH="1">
              <a:off x="8540520" y="27567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8" name="Google Shape;968;p40"/>
            <p:cNvCxnSpPr>
              <a:stCxn id="967" idx="7"/>
              <a:endCxn id="969" idx="5"/>
            </p:cNvCxnSpPr>
            <p:nvPr/>
          </p:nvCxnSpPr>
          <p:spPr>
            <a:xfrm rot="5400000" flipH="1">
              <a:off x="7878124" y="2094329"/>
              <a:ext cx="1142700" cy="234900"/>
            </a:xfrm>
            <a:prstGeom prst="curvedConnector3">
              <a:avLst>
                <a:gd name="adj1" fmla="val 4936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40"/>
            <p:cNvCxnSpPr>
              <a:endCxn id="965" idx="4"/>
            </p:cNvCxnSpPr>
            <p:nvPr/>
          </p:nvCxnSpPr>
          <p:spPr>
            <a:xfrm rot="-5400000">
              <a:off x="7973707" y="107995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40"/>
            <p:cNvCxnSpPr>
              <a:stCxn id="965" idx="6"/>
              <a:endCxn id="966" idx="2"/>
            </p:cNvCxnSpPr>
            <p:nvPr/>
          </p:nvCxnSpPr>
          <p:spPr>
            <a:xfrm rot="10800000">
              <a:off x="7404907" y="230350"/>
              <a:ext cx="1011000" cy="5814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0"/>
            <p:cNvCxnSpPr>
              <a:stCxn id="966" idx="6"/>
              <a:endCxn id="973" idx="0"/>
            </p:cNvCxnSpPr>
            <p:nvPr/>
          </p:nvCxnSpPr>
          <p:spPr>
            <a:xfrm flipH="1">
              <a:off x="6376995" y="230225"/>
              <a:ext cx="8475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974" name="Google Shape;974;p40"/>
            <p:cNvSpPr/>
            <p:nvPr/>
          </p:nvSpPr>
          <p:spPr>
            <a:xfrm rot="10800000">
              <a:off x="4890932" y="6360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5" name="Google Shape;975;p40"/>
            <p:cNvCxnSpPr>
              <a:endCxn id="976" idx="2"/>
            </p:cNvCxnSpPr>
            <p:nvPr/>
          </p:nvCxnSpPr>
          <p:spPr>
            <a:xfrm rot="5400000" flipH="1">
              <a:off x="8056145" y="75852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77" name="Google Shape;977;p40"/>
            <p:cNvCxnSpPr>
              <a:stCxn id="966" idx="2"/>
              <a:endCxn id="976" idx="6"/>
            </p:cNvCxnSpPr>
            <p:nvPr/>
          </p:nvCxnSpPr>
          <p:spPr>
            <a:xfrm>
              <a:off x="7404795" y="230225"/>
              <a:ext cx="987300" cy="6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78" name="Google Shape;978;p40"/>
            <p:cNvCxnSpPr>
              <a:endCxn id="973" idx="3"/>
            </p:cNvCxnSpPr>
            <p:nvPr/>
          </p:nvCxnSpPr>
          <p:spPr>
            <a:xfrm flipH="1">
              <a:off x="6475873" y="742179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79" name="Google Shape;979;p40"/>
            <p:cNvCxnSpPr>
              <a:stCxn id="974" idx="2"/>
              <a:endCxn id="966" idx="6"/>
            </p:cNvCxnSpPr>
            <p:nvPr/>
          </p:nvCxnSpPr>
          <p:spPr>
            <a:xfrm rot="10800000" flipH="1">
              <a:off x="5071232" y="230300"/>
              <a:ext cx="2153400" cy="4959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80" name="Google Shape;980;p40"/>
            <p:cNvCxnSpPr>
              <a:stCxn id="969" idx="2"/>
            </p:cNvCxnSpPr>
            <p:nvPr/>
          </p:nvCxnSpPr>
          <p:spPr>
            <a:xfrm>
              <a:off x="8570570" y="1541550"/>
              <a:ext cx="695100" cy="399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40"/>
            <p:cNvCxnSpPr>
              <a:endCxn id="967" idx="2"/>
            </p:cNvCxnSpPr>
            <p:nvPr/>
          </p:nvCxnSpPr>
          <p:spPr>
            <a:xfrm rot="5400000">
              <a:off x="8609820" y="21502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0"/>
            <p:cNvCxnSpPr>
              <a:stCxn id="966" idx="4"/>
            </p:cNvCxnSpPr>
            <p:nvPr/>
          </p:nvCxnSpPr>
          <p:spPr>
            <a:xfrm rot="-5400000" flipH="1">
              <a:off x="6927195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983" name="Google Shape;983;p40"/>
            <p:cNvGrpSpPr/>
            <p:nvPr/>
          </p:nvGrpSpPr>
          <p:grpSpPr>
            <a:xfrm flipH="1">
              <a:off x="6237220" y="697025"/>
              <a:ext cx="279600" cy="279600"/>
              <a:chOff x="2206950" y="697000"/>
              <a:chExt cx="279600" cy="279600"/>
            </a:xfrm>
          </p:grpSpPr>
          <p:sp>
            <p:nvSpPr>
              <p:cNvPr id="984" name="Google Shape;984;p40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0"/>
            <p:cNvGrpSpPr/>
            <p:nvPr/>
          </p:nvGrpSpPr>
          <p:grpSpPr>
            <a:xfrm flipH="1">
              <a:off x="8392145" y="134075"/>
              <a:ext cx="192300" cy="192300"/>
              <a:chOff x="471450" y="43325"/>
              <a:chExt cx="192300" cy="192300"/>
            </a:xfrm>
          </p:grpSpPr>
          <p:sp>
            <p:nvSpPr>
              <p:cNvPr id="986" name="Google Shape;986;p40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0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7" name="Google Shape;987;p40"/>
            <p:cNvSpPr/>
            <p:nvPr/>
          </p:nvSpPr>
          <p:spPr>
            <a:xfrm rot="10800000">
              <a:off x="576420" y="7216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 rot="10800000">
              <a:off x="1333720" y="46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9" name="Google Shape;989;p40"/>
            <p:cNvCxnSpPr>
              <a:stCxn id="990" idx="7"/>
              <a:endCxn id="991" idx="2"/>
            </p:cNvCxnSpPr>
            <p:nvPr/>
          </p:nvCxnSpPr>
          <p:spPr>
            <a:xfrm rot="5400000">
              <a:off x="3888441" y="-170954"/>
              <a:ext cx="187200" cy="894900"/>
            </a:xfrm>
            <a:prstGeom prst="curvedConnector4">
              <a:avLst>
                <a:gd name="adj1" fmla="val -149077"/>
                <a:gd name="adj2" fmla="val 522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0"/>
            <p:cNvCxnSpPr>
              <a:stCxn id="991" idx="6"/>
              <a:endCxn id="993" idx="2"/>
            </p:cNvCxnSpPr>
            <p:nvPr/>
          </p:nvCxnSpPr>
          <p:spPr>
            <a:xfrm flipH="1">
              <a:off x="2626645" y="370125"/>
              <a:ext cx="792000" cy="4326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40"/>
            <p:cNvCxnSpPr>
              <a:stCxn id="993" idx="6"/>
              <a:endCxn id="988" idx="2"/>
            </p:cNvCxnSpPr>
            <p:nvPr/>
          </p:nvCxnSpPr>
          <p:spPr>
            <a:xfrm rot="10800000">
              <a:off x="1513970" y="136838"/>
              <a:ext cx="833100" cy="666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40"/>
            <p:cNvCxnSpPr>
              <a:stCxn id="988" idx="6"/>
              <a:endCxn id="987" idx="2"/>
            </p:cNvCxnSpPr>
            <p:nvPr/>
          </p:nvCxnSpPr>
          <p:spPr>
            <a:xfrm flipH="1">
              <a:off x="756820" y="136838"/>
              <a:ext cx="576900" cy="675000"/>
            </a:xfrm>
            <a:prstGeom prst="curvedConnector3">
              <a:avLst>
                <a:gd name="adj1" fmla="val 5000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991" name="Google Shape;991;p40"/>
            <p:cNvSpPr/>
            <p:nvPr/>
          </p:nvSpPr>
          <p:spPr>
            <a:xfrm rot="10800000">
              <a:off x="3418645" y="3122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 rot="10800000">
              <a:off x="1325495" y="10634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7" name="Google Shape;997;p40"/>
            <p:cNvCxnSpPr>
              <a:stCxn id="998" idx="6"/>
              <a:endCxn id="999" idx="6"/>
            </p:cNvCxnSpPr>
            <p:nvPr/>
          </p:nvCxnSpPr>
          <p:spPr>
            <a:xfrm rot="10800000" flipH="1">
              <a:off x="-33780" y="344875"/>
              <a:ext cx="61200" cy="1305600"/>
            </a:xfrm>
            <a:prstGeom prst="curvedConnector3">
              <a:avLst>
                <a:gd name="adj1" fmla="val -38909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0"/>
            <p:cNvCxnSpPr>
              <a:stCxn id="999" idx="0"/>
              <a:endCxn id="987" idx="6"/>
            </p:cNvCxnSpPr>
            <p:nvPr/>
          </p:nvCxnSpPr>
          <p:spPr>
            <a:xfrm rot="-5400000" flipH="1">
              <a:off x="164595" y="399925"/>
              <a:ext cx="370800" cy="452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1" name="Google Shape;1001;p40"/>
            <p:cNvCxnSpPr>
              <a:stCxn id="987" idx="0"/>
              <a:endCxn id="996" idx="0"/>
            </p:cNvCxnSpPr>
            <p:nvPr/>
          </p:nvCxnSpPr>
          <p:spPr>
            <a:xfrm rot="-5400000" flipH="1">
              <a:off x="886320" y="682150"/>
              <a:ext cx="277200" cy="716700"/>
            </a:xfrm>
            <a:prstGeom prst="curvedConnector3">
              <a:avLst>
                <a:gd name="adj1" fmla="val 18594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2" name="Google Shape;1002;p40"/>
            <p:cNvCxnSpPr>
              <a:stCxn id="987" idx="0"/>
              <a:endCxn id="998" idx="2"/>
            </p:cNvCxnSpPr>
            <p:nvPr/>
          </p:nvCxnSpPr>
          <p:spPr>
            <a:xfrm rot="5400000">
              <a:off x="81870" y="106570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40"/>
            <p:cNvCxnSpPr>
              <a:stCxn id="990" idx="4"/>
              <a:endCxn id="988" idx="4"/>
            </p:cNvCxnSpPr>
            <p:nvPr/>
          </p:nvCxnSpPr>
          <p:spPr>
            <a:xfrm rot="5400000" flipH="1">
              <a:off x="2788645" y="-1318150"/>
              <a:ext cx="375000" cy="3104400"/>
            </a:xfrm>
            <a:prstGeom prst="curvedConnector5">
              <a:avLst>
                <a:gd name="adj1" fmla="val -63500"/>
                <a:gd name="adj2" fmla="val 50801"/>
                <a:gd name="adj3" fmla="val 1634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40"/>
            <p:cNvCxnSpPr>
              <a:stCxn id="988" idx="5"/>
              <a:endCxn id="999" idx="4"/>
            </p:cNvCxnSpPr>
            <p:nvPr/>
          </p:nvCxnSpPr>
          <p:spPr>
            <a:xfrm rot="5400000">
              <a:off x="654074" y="-457458"/>
              <a:ext cx="175500" cy="1236600"/>
            </a:xfrm>
            <a:prstGeom prst="curvedConnector3">
              <a:avLst>
                <a:gd name="adj1" fmla="val -15072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005" name="Google Shape;1005;p40"/>
            <p:cNvGrpSpPr/>
            <p:nvPr/>
          </p:nvGrpSpPr>
          <p:grpSpPr>
            <a:xfrm rot="10800000">
              <a:off x="2347070" y="663038"/>
              <a:ext cx="279600" cy="279600"/>
              <a:chOff x="6238800" y="4370675"/>
              <a:chExt cx="279600" cy="279600"/>
            </a:xfrm>
          </p:grpSpPr>
          <p:sp>
            <p:nvSpPr>
              <p:cNvPr id="1006" name="Google Shape;1006;p40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0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0"/>
            <p:cNvGrpSpPr/>
            <p:nvPr/>
          </p:nvGrpSpPr>
          <p:grpSpPr>
            <a:xfrm rot="10800000">
              <a:off x="-33780" y="1510675"/>
              <a:ext cx="279600" cy="279600"/>
              <a:chOff x="8804525" y="3411475"/>
              <a:chExt cx="279600" cy="279600"/>
            </a:xfrm>
          </p:grpSpPr>
          <p:sp>
            <p:nvSpPr>
              <p:cNvPr id="1008" name="Google Shape;1008;p40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0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40"/>
            <p:cNvGrpSpPr/>
            <p:nvPr/>
          </p:nvGrpSpPr>
          <p:grpSpPr>
            <a:xfrm flipH="1">
              <a:off x="4388545" y="141950"/>
              <a:ext cx="279600" cy="279600"/>
              <a:chOff x="4074075" y="4691825"/>
              <a:chExt cx="279600" cy="279600"/>
            </a:xfrm>
          </p:grpSpPr>
          <p:sp>
            <p:nvSpPr>
              <p:cNvPr id="1010" name="Google Shape;1010;p40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0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1" name="Google Shape;1011;p40"/>
            <p:cNvGrpSpPr/>
            <p:nvPr/>
          </p:nvGrpSpPr>
          <p:grpSpPr>
            <a:xfrm>
              <a:off x="27495" y="248575"/>
              <a:ext cx="192300" cy="192300"/>
              <a:chOff x="186470" y="126050"/>
              <a:chExt cx="192300" cy="192300"/>
            </a:xfrm>
          </p:grpSpPr>
          <p:sp>
            <p:nvSpPr>
              <p:cNvPr id="1012" name="Google Shape;1012;p40"/>
              <p:cNvSpPr/>
              <p:nvPr/>
            </p:nvSpPr>
            <p:spPr>
              <a:xfrm rot="10800000">
                <a:off x="224720" y="164300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0"/>
              <p:cNvSpPr/>
              <p:nvPr/>
            </p:nvSpPr>
            <p:spPr>
              <a:xfrm rot="10800000">
                <a:off x="186470" y="126050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13" name="Google Shape;1013;p40"/>
            <p:cNvCxnSpPr/>
            <p:nvPr/>
          </p:nvCxnSpPr>
          <p:spPr>
            <a:xfrm rot="5400000" flipH="1">
              <a:off x="2910720" y="-26245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14" name="Google Shape;1014;p40"/>
            <p:cNvCxnSpPr>
              <a:stCxn id="990" idx="2"/>
              <a:endCxn id="973" idx="6"/>
            </p:cNvCxnSpPr>
            <p:nvPr/>
          </p:nvCxnSpPr>
          <p:spPr>
            <a:xfrm>
              <a:off x="4668145" y="281750"/>
              <a:ext cx="1569000" cy="555000"/>
            </a:xfrm>
            <a:prstGeom prst="curvedConnector3">
              <a:avLst>
                <a:gd name="adj1" fmla="val 5000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15" name="Google Shape;1015;p40"/>
            <p:cNvSpPr/>
            <p:nvPr/>
          </p:nvSpPr>
          <p:spPr>
            <a:xfrm flipH="1">
              <a:off x="5708945" y="1270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6" name="Google Shape;1016;p40"/>
            <p:cNvCxnSpPr>
              <a:endCxn id="1015" idx="2"/>
            </p:cNvCxnSpPr>
            <p:nvPr/>
          </p:nvCxnSpPr>
          <p:spPr>
            <a:xfrm flipH="1">
              <a:off x="5824745" y="-238375"/>
              <a:ext cx="846600" cy="423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017" name="Google Shape;1017;p40"/>
            <p:cNvGrpSpPr/>
            <p:nvPr/>
          </p:nvGrpSpPr>
          <p:grpSpPr>
            <a:xfrm flipH="1">
              <a:off x="8290970" y="1401750"/>
              <a:ext cx="279600" cy="279600"/>
              <a:chOff x="2206950" y="697000"/>
              <a:chExt cx="279600" cy="279600"/>
            </a:xfrm>
          </p:grpSpPr>
          <p:sp>
            <p:nvSpPr>
              <p:cNvPr id="1018" name="Google Shape;1018;p40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858;p37">
            <a:extLst>
              <a:ext uri="{FF2B5EF4-FFF2-40B4-BE49-F238E27FC236}">
                <a16:creationId xmlns:a16="http://schemas.microsoft.com/office/drawing/2014/main" id="{09029FDA-84EC-8FA8-CA24-ADCC50D69455}"/>
              </a:ext>
            </a:extLst>
          </p:cNvPr>
          <p:cNvSpPr txBox="1">
            <a:spLocks/>
          </p:cNvSpPr>
          <p:nvPr/>
        </p:nvSpPr>
        <p:spPr>
          <a:xfrm>
            <a:off x="2620410" y="1578961"/>
            <a:ext cx="39031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3600" b="1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using AI to make diagnoses </a:t>
            </a:r>
          </a:p>
        </p:txBody>
      </p:sp>
      <p:pic>
        <p:nvPicPr>
          <p:cNvPr id="9" name="صورة 8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46A460E8-DE1B-2300-E144-B2F779DD99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10" name="صورة 9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5BE43458-B8BA-B3CE-4BC0-C97FB4A68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  <p:sp>
        <p:nvSpPr>
          <p:cNvPr id="12" name="Google Shape;954;p40">
            <a:extLst>
              <a:ext uri="{FF2B5EF4-FFF2-40B4-BE49-F238E27FC236}">
                <a16:creationId xmlns:a16="http://schemas.microsoft.com/office/drawing/2014/main" id="{0C1B5B3F-368D-8316-05A9-5A72CCFF37E0}"/>
              </a:ext>
            </a:extLst>
          </p:cNvPr>
          <p:cNvSpPr txBox="1">
            <a:spLocks/>
          </p:cNvSpPr>
          <p:nvPr/>
        </p:nvSpPr>
        <p:spPr>
          <a:xfrm>
            <a:off x="558975" y="4190615"/>
            <a:ext cx="34926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/>
              <a:t>Source: IBM</a:t>
            </a:r>
          </a:p>
        </p:txBody>
      </p:sp>
      <p:sp>
        <p:nvSpPr>
          <p:cNvPr id="7" name="Google Shape;958;p40">
            <a:extLst>
              <a:ext uri="{FF2B5EF4-FFF2-40B4-BE49-F238E27FC236}">
                <a16:creationId xmlns:a16="http://schemas.microsoft.com/office/drawing/2014/main" id="{FADAD5D8-9D1D-8811-9D21-B5D2DC11A833}"/>
              </a:ext>
            </a:extLst>
          </p:cNvPr>
          <p:cNvSpPr txBox="1">
            <a:spLocks/>
          </p:cNvSpPr>
          <p:nvPr/>
        </p:nvSpPr>
        <p:spPr>
          <a:xfrm>
            <a:off x="1291245" y="2530674"/>
            <a:ext cx="2366335" cy="136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3600" b="1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 sz="6000" dirty="0"/>
              <a:t>50%</a:t>
            </a:r>
          </a:p>
        </p:txBody>
      </p:sp>
      <p:sp>
        <p:nvSpPr>
          <p:cNvPr id="8" name="Google Shape;959;p40">
            <a:extLst>
              <a:ext uri="{FF2B5EF4-FFF2-40B4-BE49-F238E27FC236}">
                <a16:creationId xmlns:a16="http://schemas.microsoft.com/office/drawing/2014/main" id="{6F58ADDA-311D-90B6-D625-82402E1C008A}"/>
              </a:ext>
            </a:extLst>
          </p:cNvPr>
          <p:cNvSpPr txBox="1">
            <a:spLocks/>
          </p:cNvSpPr>
          <p:nvPr/>
        </p:nvSpPr>
        <p:spPr>
          <a:xfrm>
            <a:off x="728113" y="2417026"/>
            <a:ext cx="3492600" cy="49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sz="1600" dirty="0"/>
              <a:t>reduce treatment costs by up to: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0"/>
          <p:cNvSpPr txBox="1">
            <a:spLocks noGrp="1"/>
          </p:cNvSpPr>
          <p:nvPr>
            <p:ph type="subTitle" idx="1"/>
          </p:nvPr>
        </p:nvSpPr>
        <p:spPr>
          <a:xfrm>
            <a:off x="868663" y="3277773"/>
            <a:ext cx="34926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People Die each year from TB</a:t>
            </a:r>
          </a:p>
        </p:txBody>
      </p:sp>
      <p:sp>
        <p:nvSpPr>
          <p:cNvPr id="955" name="Google Shape;955;p40"/>
          <p:cNvSpPr txBox="1">
            <a:spLocks noGrp="1"/>
          </p:cNvSpPr>
          <p:nvPr>
            <p:ph type="title"/>
          </p:nvPr>
        </p:nvSpPr>
        <p:spPr>
          <a:xfrm>
            <a:off x="868650" y="2508874"/>
            <a:ext cx="3352076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1 600 000</a:t>
            </a:r>
          </a:p>
        </p:txBody>
      </p:sp>
      <p:sp>
        <p:nvSpPr>
          <p:cNvPr id="958" name="Google Shape;958;p40"/>
          <p:cNvSpPr txBox="1">
            <a:spLocks noGrp="1"/>
          </p:cNvSpPr>
          <p:nvPr>
            <p:ph type="title" idx="4"/>
          </p:nvPr>
        </p:nvSpPr>
        <p:spPr>
          <a:xfrm>
            <a:off x="4923274" y="2508874"/>
            <a:ext cx="3775787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74 000 000</a:t>
            </a:r>
            <a:endParaRPr dirty="0"/>
          </a:p>
        </p:txBody>
      </p:sp>
      <p:sp>
        <p:nvSpPr>
          <p:cNvPr id="959" name="Google Shape;959;p40"/>
          <p:cNvSpPr txBox="1">
            <a:spLocks noGrp="1"/>
          </p:cNvSpPr>
          <p:nvPr>
            <p:ph type="subTitle" idx="5"/>
          </p:nvPr>
        </p:nvSpPr>
        <p:spPr>
          <a:xfrm>
            <a:off x="4923288" y="3277773"/>
            <a:ext cx="34926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Lives were saved through TB diagnosis</a:t>
            </a:r>
          </a:p>
        </p:txBody>
      </p:sp>
      <p:cxnSp>
        <p:nvCxnSpPr>
          <p:cNvPr id="960" name="Google Shape;960;p40"/>
          <p:cNvCxnSpPr/>
          <p:nvPr/>
        </p:nvCxnSpPr>
        <p:spPr>
          <a:xfrm>
            <a:off x="728113" y="2663311"/>
            <a:ext cx="0" cy="84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961" name="Google Shape;961;p40"/>
          <p:cNvCxnSpPr/>
          <p:nvPr/>
        </p:nvCxnSpPr>
        <p:spPr>
          <a:xfrm>
            <a:off x="4770888" y="2663311"/>
            <a:ext cx="0" cy="84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963" name="Google Shape;963;p40"/>
          <p:cNvSpPr/>
          <p:nvPr/>
        </p:nvSpPr>
        <p:spPr>
          <a:xfrm>
            <a:off x="838600" y="19391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0"/>
          <p:cNvGrpSpPr/>
          <p:nvPr/>
        </p:nvGrpSpPr>
        <p:grpSpPr>
          <a:xfrm>
            <a:off x="69075" y="-556740"/>
            <a:ext cx="9403625" cy="3199475"/>
            <a:chOff x="-33780" y="-262450"/>
            <a:chExt cx="9403625" cy="3199475"/>
          </a:xfrm>
        </p:grpSpPr>
        <p:sp>
          <p:nvSpPr>
            <p:cNvPr id="965" name="Google Shape;965;p40"/>
            <p:cNvSpPr/>
            <p:nvPr/>
          </p:nvSpPr>
          <p:spPr>
            <a:xfrm flipH="1">
              <a:off x="8415907" y="7216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 flipH="1">
              <a:off x="7224495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 flipH="1">
              <a:off x="8540520" y="27567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8" name="Google Shape;968;p40"/>
            <p:cNvCxnSpPr>
              <a:stCxn id="967" idx="7"/>
              <a:endCxn id="969" idx="5"/>
            </p:cNvCxnSpPr>
            <p:nvPr/>
          </p:nvCxnSpPr>
          <p:spPr>
            <a:xfrm rot="5400000" flipH="1">
              <a:off x="7878124" y="2094329"/>
              <a:ext cx="1142700" cy="234900"/>
            </a:xfrm>
            <a:prstGeom prst="curvedConnector3">
              <a:avLst>
                <a:gd name="adj1" fmla="val 4936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40"/>
            <p:cNvCxnSpPr>
              <a:endCxn id="965" idx="4"/>
            </p:cNvCxnSpPr>
            <p:nvPr/>
          </p:nvCxnSpPr>
          <p:spPr>
            <a:xfrm rot="-5400000">
              <a:off x="7973707" y="107995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40"/>
            <p:cNvCxnSpPr>
              <a:stCxn id="965" idx="6"/>
              <a:endCxn id="966" idx="2"/>
            </p:cNvCxnSpPr>
            <p:nvPr/>
          </p:nvCxnSpPr>
          <p:spPr>
            <a:xfrm rot="10800000">
              <a:off x="7404907" y="230350"/>
              <a:ext cx="1011000" cy="5814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0"/>
            <p:cNvCxnSpPr>
              <a:stCxn id="966" idx="6"/>
              <a:endCxn id="973" idx="0"/>
            </p:cNvCxnSpPr>
            <p:nvPr/>
          </p:nvCxnSpPr>
          <p:spPr>
            <a:xfrm flipH="1">
              <a:off x="6376995" y="230225"/>
              <a:ext cx="8475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974" name="Google Shape;974;p40"/>
            <p:cNvSpPr/>
            <p:nvPr/>
          </p:nvSpPr>
          <p:spPr>
            <a:xfrm rot="10800000">
              <a:off x="4890932" y="6360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5" name="Google Shape;975;p40"/>
            <p:cNvCxnSpPr>
              <a:endCxn id="976" idx="2"/>
            </p:cNvCxnSpPr>
            <p:nvPr/>
          </p:nvCxnSpPr>
          <p:spPr>
            <a:xfrm rot="5400000" flipH="1">
              <a:off x="8056145" y="75852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77" name="Google Shape;977;p40"/>
            <p:cNvCxnSpPr>
              <a:stCxn id="966" idx="2"/>
              <a:endCxn id="976" idx="6"/>
            </p:cNvCxnSpPr>
            <p:nvPr/>
          </p:nvCxnSpPr>
          <p:spPr>
            <a:xfrm>
              <a:off x="7404795" y="230225"/>
              <a:ext cx="987300" cy="6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78" name="Google Shape;978;p40"/>
            <p:cNvCxnSpPr>
              <a:endCxn id="973" idx="3"/>
            </p:cNvCxnSpPr>
            <p:nvPr/>
          </p:nvCxnSpPr>
          <p:spPr>
            <a:xfrm flipH="1">
              <a:off x="6475873" y="742179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79" name="Google Shape;979;p40"/>
            <p:cNvCxnSpPr>
              <a:stCxn id="974" idx="2"/>
              <a:endCxn id="966" idx="6"/>
            </p:cNvCxnSpPr>
            <p:nvPr/>
          </p:nvCxnSpPr>
          <p:spPr>
            <a:xfrm rot="10800000" flipH="1">
              <a:off x="5071232" y="230300"/>
              <a:ext cx="2153400" cy="4959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80" name="Google Shape;980;p40"/>
            <p:cNvCxnSpPr>
              <a:stCxn id="969" idx="2"/>
            </p:cNvCxnSpPr>
            <p:nvPr/>
          </p:nvCxnSpPr>
          <p:spPr>
            <a:xfrm>
              <a:off x="8570570" y="1541550"/>
              <a:ext cx="695100" cy="399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40"/>
            <p:cNvCxnSpPr>
              <a:endCxn id="967" idx="2"/>
            </p:cNvCxnSpPr>
            <p:nvPr/>
          </p:nvCxnSpPr>
          <p:spPr>
            <a:xfrm rot="5400000">
              <a:off x="8609820" y="21502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0"/>
            <p:cNvCxnSpPr>
              <a:stCxn id="966" idx="4"/>
            </p:cNvCxnSpPr>
            <p:nvPr/>
          </p:nvCxnSpPr>
          <p:spPr>
            <a:xfrm rot="-5400000" flipH="1">
              <a:off x="6927195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983" name="Google Shape;983;p40"/>
            <p:cNvGrpSpPr/>
            <p:nvPr/>
          </p:nvGrpSpPr>
          <p:grpSpPr>
            <a:xfrm flipH="1">
              <a:off x="6237220" y="697025"/>
              <a:ext cx="279600" cy="279600"/>
              <a:chOff x="2206950" y="697000"/>
              <a:chExt cx="279600" cy="279600"/>
            </a:xfrm>
          </p:grpSpPr>
          <p:sp>
            <p:nvSpPr>
              <p:cNvPr id="984" name="Google Shape;984;p40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0"/>
            <p:cNvGrpSpPr/>
            <p:nvPr/>
          </p:nvGrpSpPr>
          <p:grpSpPr>
            <a:xfrm flipH="1">
              <a:off x="8392145" y="134075"/>
              <a:ext cx="192300" cy="192300"/>
              <a:chOff x="471450" y="43325"/>
              <a:chExt cx="192300" cy="192300"/>
            </a:xfrm>
          </p:grpSpPr>
          <p:sp>
            <p:nvSpPr>
              <p:cNvPr id="986" name="Google Shape;986;p40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0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7" name="Google Shape;987;p40"/>
            <p:cNvSpPr/>
            <p:nvPr/>
          </p:nvSpPr>
          <p:spPr>
            <a:xfrm rot="10800000">
              <a:off x="576420" y="7216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 rot="10800000">
              <a:off x="1333720" y="46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9" name="Google Shape;989;p40"/>
            <p:cNvCxnSpPr>
              <a:stCxn id="990" idx="7"/>
              <a:endCxn id="991" idx="2"/>
            </p:cNvCxnSpPr>
            <p:nvPr/>
          </p:nvCxnSpPr>
          <p:spPr>
            <a:xfrm rot="5400000">
              <a:off x="3888441" y="-170954"/>
              <a:ext cx="187200" cy="894900"/>
            </a:xfrm>
            <a:prstGeom prst="curvedConnector4">
              <a:avLst>
                <a:gd name="adj1" fmla="val -149077"/>
                <a:gd name="adj2" fmla="val 522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0"/>
            <p:cNvCxnSpPr>
              <a:stCxn id="991" idx="6"/>
              <a:endCxn id="993" idx="2"/>
            </p:cNvCxnSpPr>
            <p:nvPr/>
          </p:nvCxnSpPr>
          <p:spPr>
            <a:xfrm flipH="1">
              <a:off x="2626645" y="370125"/>
              <a:ext cx="792000" cy="4326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40"/>
            <p:cNvCxnSpPr>
              <a:stCxn id="993" idx="6"/>
              <a:endCxn id="988" idx="2"/>
            </p:cNvCxnSpPr>
            <p:nvPr/>
          </p:nvCxnSpPr>
          <p:spPr>
            <a:xfrm rot="10800000">
              <a:off x="1513970" y="136838"/>
              <a:ext cx="833100" cy="666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40"/>
            <p:cNvCxnSpPr>
              <a:stCxn id="988" idx="6"/>
              <a:endCxn id="987" idx="2"/>
            </p:cNvCxnSpPr>
            <p:nvPr/>
          </p:nvCxnSpPr>
          <p:spPr>
            <a:xfrm flipH="1">
              <a:off x="756820" y="136838"/>
              <a:ext cx="576900" cy="675000"/>
            </a:xfrm>
            <a:prstGeom prst="curvedConnector3">
              <a:avLst>
                <a:gd name="adj1" fmla="val 5000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991" name="Google Shape;991;p40"/>
            <p:cNvSpPr/>
            <p:nvPr/>
          </p:nvSpPr>
          <p:spPr>
            <a:xfrm rot="10800000">
              <a:off x="3418645" y="3122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 rot="10800000">
              <a:off x="1325495" y="10634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7" name="Google Shape;997;p40"/>
            <p:cNvCxnSpPr>
              <a:stCxn id="998" idx="6"/>
              <a:endCxn id="999" idx="6"/>
            </p:cNvCxnSpPr>
            <p:nvPr/>
          </p:nvCxnSpPr>
          <p:spPr>
            <a:xfrm rot="10800000" flipH="1">
              <a:off x="-33780" y="344875"/>
              <a:ext cx="61200" cy="1305600"/>
            </a:xfrm>
            <a:prstGeom prst="curvedConnector3">
              <a:avLst>
                <a:gd name="adj1" fmla="val -38909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0"/>
            <p:cNvCxnSpPr>
              <a:stCxn id="999" idx="0"/>
              <a:endCxn id="987" idx="6"/>
            </p:cNvCxnSpPr>
            <p:nvPr/>
          </p:nvCxnSpPr>
          <p:spPr>
            <a:xfrm rot="-5400000" flipH="1">
              <a:off x="164595" y="399925"/>
              <a:ext cx="370800" cy="452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1" name="Google Shape;1001;p40"/>
            <p:cNvCxnSpPr>
              <a:stCxn id="987" idx="0"/>
              <a:endCxn id="996" idx="0"/>
            </p:cNvCxnSpPr>
            <p:nvPr/>
          </p:nvCxnSpPr>
          <p:spPr>
            <a:xfrm rot="-5400000" flipH="1">
              <a:off x="886320" y="682150"/>
              <a:ext cx="277200" cy="716700"/>
            </a:xfrm>
            <a:prstGeom prst="curvedConnector3">
              <a:avLst>
                <a:gd name="adj1" fmla="val 18594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2" name="Google Shape;1002;p40"/>
            <p:cNvCxnSpPr>
              <a:stCxn id="987" idx="0"/>
              <a:endCxn id="998" idx="2"/>
            </p:cNvCxnSpPr>
            <p:nvPr/>
          </p:nvCxnSpPr>
          <p:spPr>
            <a:xfrm rot="5400000">
              <a:off x="81870" y="106570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40"/>
            <p:cNvCxnSpPr>
              <a:stCxn id="990" idx="4"/>
              <a:endCxn id="988" idx="4"/>
            </p:cNvCxnSpPr>
            <p:nvPr/>
          </p:nvCxnSpPr>
          <p:spPr>
            <a:xfrm rot="5400000" flipH="1">
              <a:off x="2788645" y="-1318150"/>
              <a:ext cx="375000" cy="3104400"/>
            </a:xfrm>
            <a:prstGeom prst="curvedConnector5">
              <a:avLst>
                <a:gd name="adj1" fmla="val -63500"/>
                <a:gd name="adj2" fmla="val 50801"/>
                <a:gd name="adj3" fmla="val 1634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40"/>
            <p:cNvCxnSpPr>
              <a:stCxn id="988" idx="5"/>
              <a:endCxn id="999" idx="4"/>
            </p:cNvCxnSpPr>
            <p:nvPr/>
          </p:nvCxnSpPr>
          <p:spPr>
            <a:xfrm rot="5400000">
              <a:off x="654074" y="-457458"/>
              <a:ext cx="175500" cy="1236600"/>
            </a:xfrm>
            <a:prstGeom prst="curvedConnector3">
              <a:avLst>
                <a:gd name="adj1" fmla="val -15072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005" name="Google Shape;1005;p40"/>
            <p:cNvGrpSpPr/>
            <p:nvPr/>
          </p:nvGrpSpPr>
          <p:grpSpPr>
            <a:xfrm rot="10800000">
              <a:off x="2347070" y="663038"/>
              <a:ext cx="279600" cy="279600"/>
              <a:chOff x="6238800" y="4370675"/>
              <a:chExt cx="279600" cy="279600"/>
            </a:xfrm>
          </p:grpSpPr>
          <p:sp>
            <p:nvSpPr>
              <p:cNvPr id="1006" name="Google Shape;1006;p40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0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0"/>
            <p:cNvGrpSpPr/>
            <p:nvPr/>
          </p:nvGrpSpPr>
          <p:grpSpPr>
            <a:xfrm rot="10800000">
              <a:off x="-33780" y="1510675"/>
              <a:ext cx="279600" cy="279600"/>
              <a:chOff x="8804525" y="3411475"/>
              <a:chExt cx="279600" cy="279600"/>
            </a:xfrm>
          </p:grpSpPr>
          <p:sp>
            <p:nvSpPr>
              <p:cNvPr id="1008" name="Google Shape;1008;p40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0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40"/>
            <p:cNvGrpSpPr/>
            <p:nvPr/>
          </p:nvGrpSpPr>
          <p:grpSpPr>
            <a:xfrm flipH="1">
              <a:off x="4388545" y="141950"/>
              <a:ext cx="279600" cy="279600"/>
              <a:chOff x="4074075" y="4691825"/>
              <a:chExt cx="279600" cy="279600"/>
            </a:xfrm>
          </p:grpSpPr>
          <p:sp>
            <p:nvSpPr>
              <p:cNvPr id="1010" name="Google Shape;1010;p40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0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1" name="Google Shape;1011;p40"/>
            <p:cNvGrpSpPr/>
            <p:nvPr/>
          </p:nvGrpSpPr>
          <p:grpSpPr>
            <a:xfrm>
              <a:off x="27495" y="248575"/>
              <a:ext cx="192300" cy="192300"/>
              <a:chOff x="186470" y="126050"/>
              <a:chExt cx="192300" cy="192300"/>
            </a:xfrm>
          </p:grpSpPr>
          <p:sp>
            <p:nvSpPr>
              <p:cNvPr id="1012" name="Google Shape;1012;p40"/>
              <p:cNvSpPr/>
              <p:nvPr/>
            </p:nvSpPr>
            <p:spPr>
              <a:xfrm rot="10800000">
                <a:off x="224720" y="164300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0"/>
              <p:cNvSpPr/>
              <p:nvPr/>
            </p:nvSpPr>
            <p:spPr>
              <a:xfrm rot="10800000">
                <a:off x="186470" y="126050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13" name="Google Shape;1013;p40"/>
            <p:cNvCxnSpPr/>
            <p:nvPr/>
          </p:nvCxnSpPr>
          <p:spPr>
            <a:xfrm rot="5400000" flipH="1">
              <a:off x="2910720" y="-26245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14" name="Google Shape;1014;p40"/>
            <p:cNvCxnSpPr>
              <a:stCxn id="990" idx="2"/>
              <a:endCxn id="973" idx="6"/>
            </p:cNvCxnSpPr>
            <p:nvPr/>
          </p:nvCxnSpPr>
          <p:spPr>
            <a:xfrm>
              <a:off x="4668145" y="281750"/>
              <a:ext cx="1569000" cy="555000"/>
            </a:xfrm>
            <a:prstGeom prst="curvedConnector3">
              <a:avLst>
                <a:gd name="adj1" fmla="val 5000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15" name="Google Shape;1015;p40"/>
            <p:cNvSpPr/>
            <p:nvPr/>
          </p:nvSpPr>
          <p:spPr>
            <a:xfrm flipH="1">
              <a:off x="5708945" y="1270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6" name="Google Shape;1016;p40"/>
            <p:cNvCxnSpPr>
              <a:endCxn id="1015" idx="2"/>
            </p:cNvCxnSpPr>
            <p:nvPr/>
          </p:nvCxnSpPr>
          <p:spPr>
            <a:xfrm flipH="1">
              <a:off x="5824745" y="-238375"/>
              <a:ext cx="846600" cy="423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017" name="Google Shape;1017;p40"/>
            <p:cNvGrpSpPr/>
            <p:nvPr/>
          </p:nvGrpSpPr>
          <p:grpSpPr>
            <a:xfrm flipH="1">
              <a:off x="8290970" y="1401750"/>
              <a:ext cx="279600" cy="279600"/>
              <a:chOff x="2206950" y="697000"/>
              <a:chExt cx="279600" cy="279600"/>
            </a:xfrm>
          </p:grpSpPr>
          <p:sp>
            <p:nvSpPr>
              <p:cNvPr id="1018" name="Google Shape;1018;p40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858;p37">
            <a:extLst>
              <a:ext uri="{FF2B5EF4-FFF2-40B4-BE49-F238E27FC236}">
                <a16:creationId xmlns:a16="http://schemas.microsoft.com/office/drawing/2014/main" id="{09029FDA-84EC-8FA8-CA24-ADCC50D69455}"/>
              </a:ext>
            </a:extLst>
          </p:cNvPr>
          <p:cNvSpPr txBox="1">
            <a:spLocks/>
          </p:cNvSpPr>
          <p:nvPr/>
        </p:nvSpPr>
        <p:spPr>
          <a:xfrm>
            <a:off x="3601788" y="1194484"/>
            <a:ext cx="19404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3600" b="1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6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Facts</a:t>
            </a:r>
          </a:p>
        </p:txBody>
      </p:sp>
      <p:pic>
        <p:nvPicPr>
          <p:cNvPr id="9" name="صورة 8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46A460E8-DE1B-2300-E144-B2F779DD99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10" name="صورة 9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5BE43458-B8BA-B3CE-4BC0-C97FB4A68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  <p:sp>
        <p:nvSpPr>
          <p:cNvPr id="11" name="Google Shape;954;p40">
            <a:extLst>
              <a:ext uri="{FF2B5EF4-FFF2-40B4-BE49-F238E27FC236}">
                <a16:creationId xmlns:a16="http://schemas.microsoft.com/office/drawing/2014/main" id="{A6F6BC6A-BB26-2536-CB12-A0D08D77AA27}"/>
              </a:ext>
            </a:extLst>
          </p:cNvPr>
          <p:cNvSpPr txBox="1">
            <a:spLocks/>
          </p:cNvSpPr>
          <p:nvPr/>
        </p:nvSpPr>
        <p:spPr>
          <a:xfrm>
            <a:off x="868650" y="3277773"/>
            <a:ext cx="34926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/>
              <a:t>People Die each year from TB</a:t>
            </a:r>
            <a:endParaRPr lang="en-US" dirty="0"/>
          </a:p>
        </p:txBody>
      </p:sp>
      <p:sp>
        <p:nvSpPr>
          <p:cNvPr id="12" name="Google Shape;954;p40">
            <a:extLst>
              <a:ext uri="{FF2B5EF4-FFF2-40B4-BE49-F238E27FC236}">
                <a16:creationId xmlns:a16="http://schemas.microsoft.com/office/drawing/2014/main" id="{0C1B5B3F-368D-8316-05A9-5A72CCFF37E0}"/>
              </a:ext>
            </a:extLst>
          </p:cNvPr>
          <p:cNvSpPr txBox="1">
            <a:spLocks/>
          </p:cNvSpPr>
          <p:nvPr/>
        </p:nvSpPr>
        <p:spPr>
          <a:xfrm>
            <a:off x="558975" y="4190615"/>
            <a:ext cx="34926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/>
              <a:t>Source: WHO</a:t>
            </a:r>
          </a:p>
        </p:txBody>
      </p:sp>
    </p:spTree>
    <p:extLst>
      <p:ext uri="{BB962C8B-B14F-4D97-AF65-F5344CB8AC3E}">
        <p14:creationId xmlns:p14="http://schemas.microsoft.com/office/powerpoint/2010/main" val="254123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5"/>
          <p:cNvSpPr txBox="1">
            <a:spLocks noGrp="1"/>
          </p:cNvSpPr>
          <p:nvPr>
            <p:ph type="title"/>
          </p:nvPr>
        </p:nvSpPr>
        <p:spPr>
          <a:xfrm>
            <a:off x="1154600" y="12611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809" name="Google Shape;809;p35"/>
          <p:cNvSpPr txBox="1">
            <a:spLocks noGrp="1"/>
          </p:cNvSpPr>
          <p:nvPr>
            <p:ph type="subTitle" idx="1"/>
          </p:nvPr>
        </p:nvSpPr>
        <p:spPr>
          <a:xfrm>
            <a:off x="4956061" y="2285625"/>
            <a:ext cx="25056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dirty="0"/>
              <a:t>Timely detection and treatment are crucial for controlling its spread and improving patient outcomes.</a:t>
            </a:r>
          </a:p>
        </p:txBody>
      </p:sp>
      <p:sp>
        <p:nvSpPr>
          <p:cNvPr id="810" name="Google Shape;810;p35"/>
          <p:cNvSpPr txBox="1">
            <a:spLocks noGrp="1"/>
          </p:cNvSpPr>
          <p:nvPr>
            <p:ph type="subTitle" idx="2"/>
          </p:nvPr>
        </p:nvSpPr>
        <p:spPr>
          <a:xfrm>
            <a:off x="1764907" y="2285625"/>
            <a:ext cx="25056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dirty="0"/>
              <a:t>Tuberculosis, a potentially life-threatening disease, affects millions worldwide.</a:t>
            </a:r>
          </a:p>
        </p:txBody>
      </p:sp>
      <p:cxnSp>
        <p:nvCxnSpPr>
          <p:cNvPr id="812" name="Google Shape;812;p35"/>
          <p:cNvCxnSpPr/>
          <p:nvPr/>
        </p:nvCxnSpPr>
        <p:spPr>
          <a:xfrm>
            <a:off x="1645275" y="2140675"/>
            <a:ext cx="0" cy="164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813" name="Google Shape;813;p35"/>
          <p:cNvCxnSpPr/>
          <p:nvPr/>
        </p:nvCxnSpPr>
        <p:spPr>
          <a:xfrm>
            <a:off x="4840725" y="2140675"/>
            <a:ext cx="0" cy="164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814" name="Google Shape;814;p35"/>
          <p:cNvSpPr/>
          <p:nvPr/>
        </p:nvSpPr>
        <p:spPr>
          <a:xfrm flipH="1">
            <a:off x="650375" y="1437500"/>
            <a:ext cx="356700" cy="356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35"/>
          <p:cNvGrpSpPr/>
          <p:nvPr/>
        </p:nvGrpSpPr>
        <p:grpSpPr>
          <a:xfrm>
            <a:off x="-313950" y="2285625"/>
            <a:ext cx="5023300" cy="2893700"/>
            <a:chOff x="-313950" y="2285625"/>
            <a:chExt cx="5023300" cy="2893700"/>
          </a:xfrm>
        </p:grpSpPr>
        <p:sp>
          <p:nvSpPr>
            <p:cNvPr id="816" name="Google Shape;816;p35"/>
            <p:cNvSpPr/>
            <p:nvPr/>
          </p:nvSpPr>
          <p:spPr>
            <a:xfrm rot="10800000" flipH="1">
              <a:off x="217150" y="45866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 rot="10800000" flipH="1">
              <a:off x="1645550" y="49022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 rot="10800000" flipH="1">
              <a:off x="329525" y="22856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9" name="Google Shape;819;p35"/>
            <p:cNvCxnSpPr>
              <a:stCxn id="820" idx="0"/>
              <a:endCxn id="816" idx="4"/>
            </p:cNvCxnSpPr>
            <p:nvPr/>
          </p:nvCxnSpPr>
          <p:spPr>
            <a:xfrm rot="5400000">
              <a:off x="179500" y="3785600"/>
              <a:ext cx="928800" cy="673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21" name="Google Shape;821;p35"/>
            <p:cNvCxnSpPr>
              <a:stCxn id="816" idx="6"/>
              <a:endCxn id="817" idx="2"/>
            </p:cNvCxnSpPr>
            <p:nvPr/>
          </p:nvCxnSpPr>
          <p:spPr>
            <a:xfrm>
              <a:off x="397450" y="467675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822" name="Google Shape;822;p35"/>
            <p:cNvSpPr/>
            <p:nvPr/>
          </p:nvSpPr>
          <p:spPr>
            <a:xfrm rot="10800000" flipH="1">
              <a:off x="3217075" y="48852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 rot="10800000" flipH="1">
              <a:off x="3707450" y="43859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4" name="Google Shape;824;p35"/>
            <p:cNvCxnSpPr>
              <a:endCxn id="825" idx="2"/>
            </p:cNvCxnSpPr>
            <p:nvPr/>
          </p:nvCxnSpPr>
          <p:spPr>
            <a:xfrm rot="-5400000" flipH="1">
              <a:off x="-842250" y="37694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26" name="Google Shape;826;p35"/>
            <p:cNvCxnSpPr>
              <a:stCxn id="817" idx="2"/>
              <a:endCxn id="825" idx="6"/>
            </p:cNvCxnSpPr>
            <p:nvPr/>
          </p:nvCxnSpPr>
          <p:spPr>
            <a:xfrm flipH="1">
              <a:off x="663650" y="4992425"/>
              <a:ext cx="981900" cy="909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27" name="Google Shape;827;p35"/>
            <p:cNvCxnSpPr>
              <a:stCxn id="820" idx="7"/>
              <a:endCxn id="822" idx="2"/>
            </p:cNvCxnSpPr>
            <p:nvPr/>
          </p:nvCxnSpPr>
          <p:spPr>
            <a:xfrm rot="-5400000" flipH="1">
              <a:off x="1485104" y="3211104"/>
              <a:ext cx="1326300" cy="2137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28" name="Google Shape;828;p35"/>
            <p:cNvCxnSpPr>
              <a:stCxn id="822" idx="6"/>
              <a:endCxn id="829" idx="1"/>
            </p:cNvCxnSpPr>
            <p:nvPr/>
          </p:nvCxnSpPr>
          <p:spPr>
            <a:xfrm>
              <a:off x="3332875" y="494315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30" name="Google Shape;830;p35"/>
            <p:cNvCxnSpPr>
              <a:stCxn id="829" idx="4"/>
              <a:endCxn id="823" idx="6"/>
            </p:cNvCxnSpPr>
            <p:nvPr/>
          </p:nvCxnSpPr>
          <p:spPr>
            <a:xfrm rot="5400000" flipH="1">
              <a:off x="4040350" y="43234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31" name="Google Shape;831;p35"/>
            <p:cNvCxnSpPr>
              <a:stCxn id="823" idx="2"/>
              <a:endCxn id="817" idx="6"/>
            </p:cNvCxnSpPr>
            <p:nvPr/>
          </p:nvCxnSpPr>
          <p:spPr>
            <a:xfrm flipH="1">
              <a:off x="1825850" y="447605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32" name="Google Shape;832;p35"/>
            <p:cNvCxnSpPr>
              <a:stCxn id="820" idx="4"/>
              <a:endCxn id="818" idx="0"/>
            </p:cNvCxnSpPr>
            <p:nvPr/>
          </p:nvCxnSpPr>
          <p:spPr>
            <a:xfrm rot="5400000" flipH="1">
              <a:off x="244000" y="2641700"/>
              <a:ext cx="912300" cy="560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833" name="Google Shape;833;p35"/>
            <p:cNvGrpSpPr/>
            <p:nvPr/>
          </p:nvGrpSpPr>
          <p:grpSpPr>
            <a:xfrm rot="10800000" flipH="1">
              <a:off x="840700" y="3378200"/>
              <a:ext cx="279600" cy="279600"/>
              <a:chOff x="2206950" y="697000"/>
              <a:chExt cx="279600" cy="279600"/>
            </a:xfrm>
          </p:grpSpPr>
          <p:sp>
            <p:nvSpPr>
              <p:cNvPr id="834" name="Google Shape;834;p35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" name="Google Shape;835;p35"/>
            <p:cNvGrpSpPr/>
            <p:nvPr/>
          </p:nvGrpSpPr>
          <p:grpSpPr>
            <a:xfrm rot="10800000" flipH="1">
              <a:off x="471450" y="4987025"/>
              <a:ext cx="192300" cy="192300"/>
              <a:chOff x="471450" y="43325"/>
              <a:chExt cx="192300" cy="192300"/>
            </a:xfrm>
          </p:grpSpPr>
          <p:sp>
            <p:nvSpPr>
              <p:cNvPr id="836" name="Google Shape;836;p35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35"/>
            <p:cNvGrpSpPr/>
            <p:nvPr/>
          </p:nvGrpSpPr>
          <p:grpSpPr>
            <a:xfrm rot="10800000" flipH="1">
              <a:off x="4517050" y="4896275"/>
              <a:ext cx="192300" cy="192300"/>
              <a:chOff x="4587025" y="-72475"/>
              <a:chExt cx="192300" cy="192300"/>
            </a:xfrm>
          </p:grpSpPr>
          <p:sp>
            <p:nvSpPr>
              <p:cNvPr id="838" name="Google Shape;838;p35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5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صورة 3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9F0E9582-DD55-5F51-244A-55F8E8A51C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5" name="صورة 4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22A14196-3E56-6F68-2797-5336A6D9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9" name="Google Shape;899;p39"/>
          <p:cNvCxnSpPr/>
          <p:nvPr/>
        </p:nvCxnSpPr>
        <p:spPr>
          <a:xfrm>
            <a:off x="8183900" y="1777300"/>
            <a:ext cx="0" cy="171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900" name="Google Shape;900;p39"/>
          <p:cNvSpPr/>
          <p:nvPr/>
        </p:nvSpPr>
        <p:spPr>
          <a:xfrm>
            <a:off x="41380" y="2557600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9"/>
          <p:cNvSpPr/>
          <p:nvPr/>
        </p:nvSpPr>
        <p:spPr>
          <a:xfrm flipH="1">
            <a:off x="673600" y="5162650"/>
            <a:ext cx="180300" cy="180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2" name="Google Shape;902;p39"/>
          <p:cNvCxnSpPr>
            <a:stCxn id="901" idx="5"/>
            <a:endCxn id="903" idx="4"/>
          </p:cNvCxnSpPr>
          <p:nvPr/>
        </p:nvCxnSpPr>
        <p:spPr>
          <a:xfrm rot="5400000" flipH="1">
            <a:off x="-190923" y="4425620"/>
            <a:ext cx="151359" cy="1630494"/>
          </a:xfrm>
          <a:prstGeom prst="curvedConnector3">
            <a:avLst>
              <a:gd name="adj1" fmla="val -168476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04" name="Google Shape;904;p39"/>
          <p:cNvGrpSpPr/>
          <p:nvPr/>
        </p:nvGrpSpPr>
        <p:grpSpPr>
          <a:xfrm>
            <a:off x="-1745064" y="40087"/>
            <a:ext cx="6680749" cy="5513600"/>
            <a:chOff x="-367304" y="-49400"/>
            <a:chExt cx="6680749" cy="5513600"/>
          </a:xfrm>
        </p:grpSpPr>
        <p:sp>
          <p:nvSpPr>
            <p:cNvPr id="905" name="Google Shape;905;p39"/>
            <p:cNvSpPr/>
            <p:nvPr/>
          </p:nvSpPr>
          <p:spPr>
            <a:xfrm>
              <a:off x="753075" y="7259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6" name="Google Shape;906;p39"/>
            <p:cNvCxnSpPr>
              <a:stCxn id="905" idx="6"/>
              <a:endCxn id="907" idx="0"/>
            </p:cNvCxnSpPr>
            <p:nvPr/>
          </p:nvCxnSpPr>
          <p:spPr>
            <a:xfrm>
              <a:off x="933375" y="816100"/>
              <a:ext cx="842700" cy="8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908" name="Google Shape;908;p39"/>
            <p:cNvSpPr/>
            <p:nvPr/>
          </p:nvSpPr>
          <p:spPr>
            <a:xfrm>
              <a:off x="2508750" y="4031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2869525" y="1049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0" name="Google Shape;910;p39"/>
            <p:cNvCxnSpPr>
              <a:stCxn id="905" idx="2"/>
              <a:endCxn id="911" idx="6"/>
            </p:cNvCxnSpPr>
            <p:nvPr/>
          </p:nvCxnSpPr>
          <p:spPr>
            <a:xfrm rot="10800000">
              <a:off x="216375" y="96100"/>
              <a:ext cx="536700" cy="720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12" name="Google Shape;912;p39"/>
            <p:cNvCxnSpPr>
              <a:endCxn id="907" idx="3"/>
            </p:cNvCxnSpPr>
            <p:nvPr/>
          </p:nvCxnSpPr>
          <p:spPr>
            <a:xfrm>
              <a:off x="-367304" y="1465554"/>
              <a:ext cx="2044500" cy="474900"/>
            </a:xfrm>
            <a:prstGeom prst="curvedConnector4">
              <a:avLst>
                <a:gd name="adj1" fmla="val 48999"/>
                <a:gd name="adj2" fmla="val 15876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13" name="Google Shape;913;p39"/>
            <p:cNvCxnSpPr>
              <a:stCxn id="907" idx="7"/>
              <a:endCxn id="908" idx="2"/>
            </p:cNvCxnSpPr>
            <p:nvPr/>
          </p:nvCxnSpPr>
          <p:spPr>
            <a:xfrm rot="-5400000">
              <a:off x="1551054" y="784996"/>
              <a:ext cx="1281600" cy="633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14" name="Google Shape;914;p39"/>
            <p:cNvCxnSpPr>
              <a:stCxn id="908" idx="6"/>
              <a:endCxn id="915" idx="1"/>
            </p:cNvCxnSpPr>
            <p:nvPr/>
          </p:nvCxnSpPr>
          <p:spPr>
            <a:xfrm rot="10800000" flipH="1">
              <a:off x="2624550" y="328425"/>
              <a:ext cx="1499100" cy="132600"/>
            </a:xfrm>
            <a:prstGeom prst="curvedConnector4">
              <a:avLst>
                <a:gd name="adj1" fmla="val 49065"/>
                <a:gd name="adj2" fmla="val 30071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16" name="Google Shape;916;p39"/>
            <p:cNvCxnSpPr>
              <a:stCxn id="915" idx="4"/>
              <a:endCxn id="909" idx="6"/>
            </p:cNvCxnSpPr>
            <p:nvPr/>
          </p:nvCxnSpPr>
          <p:spPr>
            <a:xfrm rot="5400000">
              <a:off x="3297325" y="245050"/>
              <a:ext cx="646800" cy="11421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17" name="Google Shape;917;p39"/>
            <p:cNvCxnSpPr>
              <a:stCxn id="909" idx="2"/>
              <a:endCxn id="905" idx="6"/>
            </p:cNvCxnSpPr>
            <p:nvPr/>
          </p:nvCxnSpPr>
          <p:spPr>
            <a:xfrm rot="10800000">
              <a:off x="933325" y="816200"/>
              <a:ext cx="1936200" cy="3234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918" name="Google Shape;918;p39"/>
            <p:cNvCxnSpPr>
              <a:stCxn id="905" idx="4"/>
              <a:endCxn id="919" idx="0"/>
            </p:cNvCxnSpPr>
            <p:nvPr/>
          </p:nvCxnSpPr>
          <p:spPr>
            <a:xfrm rot="5400000">
              <a:off x="-695775" y="1872550"/>
              <a:ext cx="2505300" cy="572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920" name="Google Shape;920;p39"/>
            <p:cNvGrpSpPr/>
            <p:nvPr/>
          </p:nvGrpSpPr>
          <p:grpSpPr>
            <a:xfrm>
              <a:off x="1636250" y="1701800"/>
              <a:ext cx="279600" cy="279600"/>
              <a:chOff x="2206950" y="697000"/>
              <a:chExt cx="279600" cy="279600"/>
            </a:xfrm>
          </p:grpSpPr>
          <p:sp>
            <p:nvSpPr>
              <p:cNvPr id="921" name="Google Shape;921;p39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9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39"/>
            <p:cNvGrpSpPr/>
            <p:nvPr/>
          </p:nvGrpSpPr>
          <p:grpSpPr>
            <a:xfrm>
              <a:off x="24075" y="0"/>
              <a:ext cx="192300" cy="192300"/>
              <a:chOff x="471450" y="43325"/>
              <a:chExt cx="192300" cy="192300"/>
            </a:xfrm>
          </p:grpSpPr>
          <p:sp>
            <p:nvSpPr>
              <p:cNvPr id="923" name="Google Shape;923;p39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9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39"/>
            <p:cNvGrpSpPr/>
            <p:nvPr/>
          </p:nvGrpSpPr>
          <p:grpSpPr>
            <a:xfrm>
              <a:off x="4095625" y="300400"/>
              <a:ext cx="192300" cy="192300"/>
              <a:chOff x="4587025" y="-72475"/>
              <a:chExt cx="192300" cy="192300"/>
            </a:xfrm>
          </p:grpSpPr>
          <p:sp>
            <p:nvSpPr>
              <p:cNvPr id="925" name="Google Shape;925;p39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9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6" name="Google Shape;926;p39"/>
            <p:cNvSpPr/>
            <p:nvPr/>
          </p:nvSpPr>
          <p:spPr>
            <a:xfrm flipH="1">
              <a:off x="741070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7" name="Google Shape;927;p39"/>
            <p:cNvCxnSpPr>
              <a:stCxn id="928" idx="7"/>
              <a:endCxn id="929" idx="2"/>
            </p:cNvCxnSpPr>
            <p:nvPr/>
          </p:nvCxnSpPr>
          <p:spPr>
            <a:xfrm rot="5400000">
              <a:off x="4251116" y="4180621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39"/>
            <p:cNvCxnSpPr>
              <a:stCxn id="929" idx="6"/>
              <a:endCxn id="931" idx="2"/>
            </p:cNvCxnSpPr>
            <p:nvPr/>
          </p:nvCxnSpPr>
          <p:spPr>
            <a:xfrm rot="10800000">
              <a:off x="2976095" y="4400525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39"/>
            <p:cNvCxnSpPr>
              <a:stCxn id="931" idx="6"/>
              <a:endCxn id="901" idx="2"/>
            </p:cNvCxnSpPr>
            <p:nvPr/>
          </p:nvCxnSpPr>
          <p:spPr>
            <a:xfrm rot="10800000" flipV="1">
              <a:off x="1269015" y="4400388"/>
              <a:ext cx="1427480" cy="88511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39"/>
            <p:cNvCxnSpPr>
              <a:stCxn id="901" idx="6"/>
              <a:endCxn id="926" idx="2"/>
            </p:cNvCxnSpPr>
            <p:nvPr/>
          </p:nvCxnSpPr>
          <p:spPr>
            <a:xfrm rot="10800000">
              <a:off x="921371" y="4390000"/>
              <a:ext cx="167345" cy="8955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929" name="Google Shape;929;p39"/>
            <p:cNvSpPr/>
            <p:nvPr/>
          </p:nvSpPr>
          <p:spPr>
            <a:xfrm flipH="1">
              <a:off x="3583295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 flipH="1">
              <a:off x="389370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 flipH="1">
              <a:off x="2048745" y="39709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36" name="Google Shape;936;p39"/>
            <p:cNvCxnSpPr>
              <a:stCxn id="919" idx="6"/>
              <a:endCxn id="903" idx="6"/>
            </p:cNvCxnSpPr>
            <p:nvPr/>
          </p:nvCxnSpPr>
          <p:spPr>
            <a:xfrm>
              <a:off x="130870" y="3551275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39"/>
            <p:cNvCxnSpPr>
              <a:stCxn id="903" idx="0"/>
              <a:endCxn id="926" idx="6"/>
            </p:cNvCxnSpPr>
            <p:nvPr/>
          </p:nvCxnSpPr>
          <p:spPr>
            <a:xfrm rot="-5400000">
              <a:off x="347370" y="4489800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39"/>
            <p:cNvCxnSpPr>
              <a:stCxn id="926" idx="0"/>
              <a:endCxn id="935" idx="0"/>
            </p:cNvCxnSpPr>
            <p:nvPr/>
          </p:nvCxnSpPr>
          <p:spPr>
            <a:xfrm rot="-5400000">
              <a:off x="1304470" y="3497800"/>
              <a:ext cx="328800" cy="1275300"/>
            </a:xfrm>
            <a:prstGeom prst="curvedConnector3">
              <a:avLst>
                <a:gd name="adj1" fmla="val 17245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39"/>
            <p:cNvCxnSpPr>
              <a:stCxn id="926" idx="0"/>
              <a:endCxn id="919" idx="2"/>
            </p:cNvCxnSpPr>
            <p:nvPr/>
          </p:nvCxnSpPr>
          <p:spPr>
            <a:xfrm rot="5400000" flipH="1">
              <a:off x="246520" y="371515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39"/>
            <p:cNvCxnSpPr>
              <a:stCxn id="928" idx="4"/>
              <a:endCxn id="901" idx="4"/>
            </p:cNvCxnSpPr>
            <p:nvPr/>
          </p:nvCxnSpPr>
          <p:spPr>
            <a:xfrm rot="5400000">
              <a:off x="2887881" y="3262410"/>
              <a:ext cx="404225" cy="3822255"/>
            </a:xfrm>
            <a:prstGeom prst="curvedConnector3">
              <a:avLst>
                <a:gd name="adj1" fmla="val 15655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941" name="Google Shape;941;p39"/>
            <p:cNvGrpSpPr/>
            <p:nvPr/>
          </p:nvGrpSpPr>
          <p:grpSpPr>
            <a:xfrm flipH="1">
              <a:off x="2696495" y="4260588"/>
              <a:ext cx="279600" cy="279600"/>
              <a:chOff x="6238800" y="4370675"/>
              <a:chExt cx="279600" cy="279600"/>
            </a:xfrm>
          </p:grpSpPr>
          <p:sp>
            <p:nvSpPr>
              <p:cNvPr id="942" name="Google Shape;942;p39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9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39"/>
            <p:cNvGrpSpPr/>
            <p:nvPr/>
          </p:nvGrpSpPr>
          <p:grpSpPr>
            <a:xfrm flipH="1">
              <a:off x="130870" y="3411475"/>
              <a:ext cx="279600" cy="279600"/>
              <a:chOff x="8804525" y="3411475"/>
              <a:chExt cx="279600" cy="279600"/>
            </a:xfrm>
          </p:grpSpPr>
          <p:sp>
            <p:nvSpPr>
              <p:cNvPr id="944" name="Google Shape;944;p39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9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" name="Google Shape;945;p39"/>
            <p:cNvGrpSpPr/>
            <p:nvPr/>
          </p:nvGrpSpPr>
          <p:grpSpPr>
            <a:xfrm flipH="1">
              <a:off x="4861320" y="4691825"/>
              <a:ext cx="279600" cy="279600"/>
              <a:chOff x="4074075" y="4691825"/>
              <a:chExt cx="279600" cy="279600"/>
            </a:xfrm>
          </p:grpSpPr>
          <p:sp>
            <p:nvSpPr>
              <p:cNvPr id="946" name="Google Shape;946;p39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9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3" name="Google Shape;903;p39"/>
            <p:cNvSpPr/>
            <p:nvPr/>
          </p:nvSpPr>
          <p:spPr>
            <a:xfrm flipH="1">
              <a:off x="351120" y="4883400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7" name="Google Shape;947;p39"/>
            <p:cNvCxnSpPr/>
            <p:nvPr/>
          </p:nvCxnSpPr>
          <p:spPr>
            <a:xfrm flipH="1">
              <a:off x="3075370" y="490320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39"/>
            <p:cNvCxnSpPr/>
            <p:nvPr/>
          </p:nvCxnSpPr>
          <p:spPr>
            <a:xfrm rot="10800000" flipH="1">
              <a:off x="5144345" y="4524625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39"/>
            <p:cNvCxnSpPr>
              <a:stCxn id="915" idx="0"/>
            </p:cNvCxnSpPr>
            <p:nvPr/>
          </p:nvCxnSpPr>
          <p:spPr>
            <a:xfrm rot="-5400000">
              <a:off x="4301575" y="-159200"/>
              <a:ext cx="349800" cy="569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</p:grpSp>
      <p:sp>
        <p:nvSpPr>
          <p:cNvPr id="8" name="Google Shape;898;p39">
            <a:extLst>
              <a:ext uri="{FF2B5EF4-FFF2-40B4-BE49-F238E27FC236}">
                <a16:creationId xmlns:a16="http://schemas.microsoft.com/office/drawing/2014/main" id="{04CE5BEE-6224-E6AF-E00B-4F00B4BA5D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39821" y="1756550"/>
            <a:ext cx="6521250" cy="1829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To tackle this challenge, we utilized a comprehensive dataset comprising X-ray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The dataset was sourced from Kaggle, and it provides a diverse collection of images for model training and evaluation.</a:t>
            </a:r>
          </a:p>
        </p:txBody>
      </p:sp>
      <p:sp>
        <p:nvSpPr>
          <p:cNvPr id="10" name="Google Shape;874;p38">
            <a:extLst>
              <a:ext uri="{FF2B5EF4-FFF2-40B4-BE49-F238E27FC236}">
                <a16:creationId xmlns:a16="http://schemas.microsoft.com/office/drawing/2014/main" id="{9284B222-5247-CF33-6341-292BBE2B5B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7345" y="754354"/>
            <a:ext cx="3023895" cy="70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Overview</a:t>
            </a:r>
            <a:endParaRPr sz="3600" dirty="0"/>
          </a:p>
        </p:txBody>
      </p:sp>
      <p:pic>
        <p:nvPicPr>
          <p:cNvPr id="12" name="صورة 11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D0B6F0CB-9535-B9DD-91DC-5B84D66186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13" name="صورة 12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79B6F64C-EAC2-C34B-C802-14EFB3A1A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8"/>
          <p:cNvSpPr txBox="1">
            <a:spLocks noGrp="1"/>
          </p:cNvSpPr>
          <p:nvPr>
            <p:ph type="title"/>
          </p:nvPr>
        </p:nvSpPr>
        <p:spPr>
          <a:xfrm>
            <a:off x="720002" y="1310736"/>
            <a:ext cx="2360973" cy="124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Project Goals</a:t>
            </a:r>
            <a:endParaRPr sz="3600" dirty="0"/>
          </a:p>
        </p:txBody>
      </p:sp>
      <p:sp>
        <p:nvSpPr>
          <p:cNvPr id="886" name="Google Shape;886;p38"/>
          <p:cNvSpPr txBox="1">
            <a:spLocks noGrp="1"/>
          </p:cNvSpPr>
          <p:nvPr>
            <p:ph type="subTitle" idx="15"/>
          </p:nvPr>
        </p:nvSpPr>
        <p:spPr>
          <a:xfrm>
            <a:off x="6428987" y="3208384"/>
            <a:ext cx="2207926" cy="925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Support Healthcare Systems</a:t>
            </a:r>
          </a:p>
        </p:txBody>
      </p:sp>
      <p:cxnSp>
        <p:nvCxnSpPr>
          <p:cNvPr id="888" name="Google Shape;888;p38"/>
          <p:cNvCxnSpPr/>
          <p:nvPr/>
        </p:nvCxnSpPr>
        <p:spPr>
          <a:xfrm>
            <a:off x="3546625" y="1270250"/>
            <a:ext cx="0" cy="13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889" name="Google Shape;889;p38"/>
          <p:cNvCxnSpPr/>
          <p:nvPr/>
        </p:nvCxnSpPr>
        <p:spPr>
          <a:xfrm>
            <a:off x="6359363" y="1270250"/>
            <a:ext cx="0" cy="13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890" name="Google Shape;890;p38"/>
          <p:cNvCxnSpPr/>
          <p:nvPr/>
        </p:nvCxnSpPr>
        <p:spPr>
          <a:xfrm>
            <a:off x="726338" y="3009425"/>
            <a:ext cx="0" cy="13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891" name="Google Shape;891;p38"/>
          <p:cNvCxnSpPr/>
          <p:nvPr/>
        </p:nvCxnSpPr>
        <p:spPr>
          <a:xfrm>
            <a:off x="3546625" y="3009425"/>
            <a:ext cx="0" cy="13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892" name="Google Shape;892;p38"/>
          <p:cNvCxnSpPr/>
          <p:nvPr/>
        </p:nvCxnSpPr>
        <p:spPr>
          <a:xfrm>
            <a:off x="6359363" y="3009425"/>
            <a:ext cx="0" cy="13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20" name="Google Shape;886;p38">
            <a:extLst>
              <a:ext uri="{FF2B5EF4-FFF2-40B4-BE49-F238E27FC236}">
                <a16:creationId xmlns:a16="http://schemas.microsoft.com/office/drawing/2014/main" id="{F32E08D7-8F29-10BC-0270-6C24EF8FBD88}"/>
              </a:ext>
            </a:extLst>
          </p:cNvPr>
          <p:cNvSpPr txBox="1">
            <a:spLocks/>
          </p:cNvSpPr>
          <p:nvPr/>
        </p:nvSpPr>
        <p:spPr>
          <a:xfrm>
            <a:off x="3685787" y="3208383"/>
            <a:ext cx="1588856" cy="92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Assist in Early Diagnosis</a:t>
            </a: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A91EAA61-ACE8-64DC-AFCA-339C86F25C83}"/>
              </a:ext>
            </a:extLst>
          </p:cNvPr>
          <p:cNvSpPr txBox="1">
            <a:spLocks/>
          </p:cNvSpPr>
          <p:nvPr/>
        </p:nvSpPr>
        <p:spPr>
          <a:xfrm>
            <a:off x="873049" y="3208382"/>
            <a:ext cx="2207926" cy="92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Ensure Reliability</a:t>
            </a:r>
          </a:p>
        </p:txBody>
      </p:sp>
      <p:sp>
        <p:nvSpPr>
          <p:cNvPr id="22" name="Google Shape;886;p38">
            <a:extLst>
              <a:ext uri="{FF2B5EF4-FFF2-40B4-BE49-F238E27FC236}">
                <a16:creationId xmlns:a16="http://schemas.microsoft.com/office/drawing/2014/main" id="{C0BA6EE9-A662-F33C-C052-98F4159511CA}"/>
              </a:ext>
            </a:extLst>
          </p:cNvPr>
          <p:cNvSpPr txBox="1">
            <a:spLocks/>
          </p:cNvSpPr>
          <p:nvPr/>
        </p:nvSpPr>
        <p:spPr>
          <a:xfrm>
            <a:off x="6428987" y="1469209"/>
            <a:ext cx="1713982" cy="92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Achieve High Accuracy</a:t>
            </a:r>
          </a:p>
        </p:txBody>
      </p:sp>
      <p:sp>
        <p:nvSpPr>
          <p:cNvPr id="23" name="Google Shape;886;p38">
            <a:extLst>
              <a:ext uri="{FF2B5EF4-FFF2-40B4-BE49-F238E27FC236}">
                <a16:creationId xmlns:a16="http://schemas.microsoft.com/office/drawing/2014/main" id="{99104EF7-3617-F513-B9A3-E9953932E5AC}"/>
              </a:ext>
            </a:extLst>
          </p:cNvPr>
          <p:cNvSpPr txBox="1">
            <a:spLocks/>
          </p:cNvSpPr>
          <p:nvPr/>
        </p:nvSpPr>
        <p:spPr>
          <a:xfrm>
            <a:off x="3685787" y="1380478"/>
            <a:ext cx="2207926" cy="110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Develop a Machine Learning Model</a:t>
            </a:r>
          </a:p>
        </p:txBody>
      </p:sp>
      <p:pic>
        <p:nvPicPr>
          <p:cNvPr id="4" name="صورة 3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E95F6D51-75E1-E482-F0F3-4FC53E6B8A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5" name="صورة 4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C88236A3-AFD4-30C9-576F-5661AE19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"/>
          <p:cNvSpPr/>
          <p:nvPr/>
        </p:nvSpPr>
        <p:spPr>
          <a:xfrm>
            <a:off x="5268750" y="966000"/>
            <a:ext cx="3211500" cy="3211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2" name="Google Shape;732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/>
        </p:blipFill>
        <p:spPr>
          <a:xfrm>
            <a:off x="5506050" y="1203300"/>
            <a:ext cx="2736900" cy="2736900"/>
          </a:xfrm>
          <a:prstGeom prst="ellipse">
            <a:avLst/>
          </a:prstGeom>
        </p:spPr>
      </p:pic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1122575" y="1211363"/>
            <a:ext cx="34947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Tuberculosis (TB) Chest X-Ray Database</a:t>
            </a:r>
          </a:p>
        </p:txBody>
      </p:sp>
      <p:sp>
        <p:nvSpPr>
          <p:cNvPr id="734" name="Google Shape;734;p33"/>
          <p:cNvSpPr txBox="1">
            <a:spLocks noGrp="1"/>
          </p:cNvSpPr>
          <p:nvPr>
            <p:ph type="subTitle" idx="1"/>
          </p:nvPr>
        </p:nvSpPr>
        <p:spPr>
          <a:xfrm>
            <a:off x="1122575" y="2571750"/>
            <a:ext cx="3494700" cy="1079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Dataset consist of </a:t>
            </a:r>
            <a:r>
              <a:rPr lang="en" b="1" dirty="0"/>
              <a:t>4200 </a:t>
            </a:r>
            <a:r>
              <a:rPr lang="en" dirty="0"/>
              <a:t>images from Kaggle.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3500 picture identifies a normal chest X-Ray.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</a:t>
            </a:r>
            <a:r>
              <a:rPr lang="en" dirty="0"/>
              <a:t>hile 700 shows an infected Tuberculosis X-Ray.</a:t>
            </a:r>
            <a:endParaRPr dirty="0"/>
          </a:p>
        </p:txBody>
      </p:sp>
      <p:cxnSp>
        <p:nvCxnSpPr>
          <p:cNvPr id="735" name="Google Shape;735;p33"/>
          <p:cNvCxnSpPr/>
          <p:nvPr/>
        </p:nvCxnSpPr>
        <p:spPr>
          <a:xfrm>
            <a:off x="901050" y="1338325"/>
            <a:ext cx="0" cy="2367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736" name="Google Shape;736;p33"/>
          <p:cNvSpPr/>
          <p:nvPr/>
        </p:nvSpPr>
        <p:spPr>
          <a:xfrm>
            <a:off x="4765863" y="15063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4093350" y="-69750"/>
            <a:ext cx="5010050" cy="2052725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صورة 1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AD670A96-3B6E-CB5C-0B6F-51097EDDB4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3" name="صورة 2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C86EA053-8D82-6587-1D9A-3BD1BC53D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96;p44">
            <a:extLst>
              <a:ext uri="{FF2B5EF4-FFF2-40B4-BE49-F238E27FC236}">
                <a16:creationId xmlns:a16="http://schemas.microsoft.com/office/drawing/2014/main" id="{330E6A29-4E21-2376-376D-C397F4EE80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 CHART</a:t>
            </a:r>
            <a:endParaRPr dirty="0"/>
          </a:p>
        </p:txBody>
      </p:sp>
      <p:pic>
        <p:nvPicPr>
          <p:cNvPr id="9" name="صورة 8" descr="صورة تحتوي على لقطة شاشة, الرسومات, التلون, تصميم الجرافيك&#10;&#10;تم إنشاء الوصف تلقائياً">
            <a:extLst>
              <a:ext uri="{FF2B5EF4-FFF2-40B4-BE49-F238E27FC236}">
                <a16:creationId xmlns:a16="http://schemas.microsoft.com/office/drawing/2014/main" id="{18D5CF60-B2AF-2ECD-01D4-BB496FCB80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723" y="4607467"/>
            <a:ext cx="1450699" cy="354299"/>
          </a:xfrm>
          <a:prstGeom prst="rect">
            <a:avLst/>
          </a:prstGeom>
        </p:spPr>
      </p:pic>
      <p:pic>
        <p:nvPicPr>
          <p:cNvPr id="10" name="صورة 9" descr="صورة تحتوي على نص, الخط, الرسومات, تصميم الجرافيك&#10;&#10;تم إنشاء الوصف تلقائياً">
            <a:extLst>
              <a:ext uri="{FF2B5EF4-FFF2-40B4-BE49-F238E27FC236}">
                <a16:creationId xmlns:a16="http://schemas.microsoft.com/office/drawing/2014/main" id="{49AE00D8-B338-6B39-F5DB-586800FA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6" y="4607467"/>
            <a:ext cx="1030343" cy="357185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CCA273AB-AB7E-D160-CC7B-C617D2DEB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27" y="1443914"/>
            <a:ext cx="6040745" cy="27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811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Neural Networks Conference by Slidesgo">
  <a:themeElements>
    <a:clrScheme name="Simple Light">
      <a:dk1>
        <a:srgbClr val="8F2E8B"/>
      </a:dk1>
      <a:lt1>
        <a:srgbClr val="2E2E8F"/>
      </a:lt1>
      <a:dk2>
        <a:srgbClr val="55A4FF"/>
      </a:dk2>
      <a:lt2>
        <a:srgbClr val="AAFD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242</Words>
  <Application>Microsoft Office PowerPoint</Application>
  <PresentationFormat>عرض على الشاشة (16:9)</PresentationFormat>
  <Paragraphs>50</Paragraphs>
  <Slides>14</Slides>
  <Notes>8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14</vt:i4>
      </vt:variant>
    </vt:vector>
  </HeadingPairs>
  <TitlesOfParts>
    <vt:vector size="20" baseType="lpstr">
      <vt:lpstr>Nunito Light</vt:lpstr>
      <vt:lpstr>Arial</vt:lpstr>
      <vt:lpstr>Bebas Neue</vt:lpstr>
      <vt:lpstr>Krona One</vt:lpstr>
      <vt:lpstr>PT Sans</vt:lpstr>
      <vt:lpstr>Artificial Neural Networks Conference by Slidesgo</vt:lpstr>
      <vt:lpstr>عرض تقديمي في PowerPoint</vt:lpstr>
      <vt:lpstr>عرض تقديمي في PowerPoint</vt:lpstr>
      <vt:lpstr>40%</vt:lpstr>
      <vt:lpstr>1 600 000</vt:lpstr>
      <vt:lpstr>Problem statement</vt:lpstr>
      <vt:lpstr>Overview</vt:lpstr>
      <vt:lpstr>Project Goals</vt:lpstr>
      <vt:lpstr>Tuberculosis (TB) Chest X-Ray Database</vt:lpstr>
      <vt:lpstr>PROGRESS CHART</vt:lpstr>
      <vt:lpstr>Heat Map</vt:lpstr>
      <vt:lpstr>Current work | Future Improvements</vt:lpstr>
      <vt:lpstr>Challenges</vt:lpstr>
      <vt:lpstr>عرض تقديمي في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X-Ray Image Classification: Detecting Tuberculosis</dc:title>
  <dc:creator>Wojood Alghamdi</dc:creator>
  <cp:lastModifiedBy>Wojood Alghamdi</cp:lastModifiedBy>
  <cp:revision>1</cp:revision>
  <dcterms:modified xsi:type="dcterms:W3CDTF">2023-09-21T10:03:18Z</dcterms:modified>
</cp:coreProperties>
</file>